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Fredoka" charset="1" panose="02000000000000000000"/>
      <p:regular r:id="rId19"/>
    </p:embeddedFont>
    <p:embeddedFont>
      <p:font typeface="Nunito Sans" charset="1" panose="00000000000000000000"/>
      <p:regular r:id="rId20"/>
    </p:embeddedFont>
    <p:embeddedFont>
      <p:font typeface="Nunito Sans Ultra-Bold Italics" charset="1" panose="00000000000000000000"/>
      <p:regular r:id="rId21"/>
    </p:embeddedFont>
    <p:embeddedFont>
      <p:font typeface="Schoolbell" charset="1" panose="02000000000000000000"/>
      <p:regular r:id="rId22"/>
    </p:embeddedFont>
    <p:embeddedFont>
      <p:font typeface="Nunito Sans Italics" charset="1" panose="00000000000000000000"/>
      <p:regular r:id="rId23"/>
    </p:embeddedFont>
    <p:embeddedFont>
      <p:font typeface="Nunito Sans Ultra-Bold" charset="1" panose="00000000000000000000"/>
      <p:regular r:id="rId24"/>
    </p:embeddedFont>
    <p:embeddedFont>
      <p:font typeface="Nunito Sans Bold" charset="1" panose="00000000000000000000"/>
      <p:regular r:id="rId25"/>
    </p:embeddedFont>
    <p:embeddedFont>
      <p:font typeface="Nunito Sans Heavy" charset="1" panose="00000000000000000000"/>
      <p:regular r:id="rId26"/>
    </p:embeddedFont>
    <p:embeddedFont>
      <p:font typeface="Paytone One" charset="1" panose="00000500000000000000"/>
      <p:regular r:id="rId27"/>
    </p:embeddedFont>
    <p:embeddedFont>
      <p:font typeface="Nunito Sans Bold Italics" charset="1" panose="000000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sv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png" Type="http://schemas.openxmlformats.org/officeDocument/2006/relationships/image"/><Relationship Id="rId7" Target="../media/image11.png" Type="http://schemas.openxmlformats.org/officeDocument/2006/relationships/image"/><Relationship Id="rId8" Target="../media/image19.png" Type="http://schemas.openxmlformats.org/officeDocument/2006/relationships/image"/><Relationship Id="rId9"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svg" Type="http://schemas.openxmlformats.org/officeDocument/2006/relationships/image"/><Relationship Id="rId12" Target="../media/image26.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 Id="rId5" Target="../media/image11.png" Type="http://schemas.openxmlformats.org/officeDocument/2006/relationships/image"/><Relationship Id="rId6" Target="../media/image19.png" Type="http://schemas.openxmlformats.org/officeDocument/2006/relationships/image"/><Relationship Id="rId7" Target="../media/image10.png" Type="http://schemas.openxmlformats.org/officeDocument/2006/relationships/image"/><Relationship Id="rId8" Target="../media/image55.png" Type="http://schemas.openxmlformats.org/officeDocument/2006/relationships/image"/><Relationship Id="rId9" Target="../media/image5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10.png" Type="http://schemas.openxmlformats.org/officeDocument/2006/relationships/image"/><Relationship Id="rId12" Target="../media/image14.png" Type="http://schemas.openxmlformats.org/officeDocument/2006/relationships/image"/><Relationship Id="rId13" Target="../media/image55.png" Type="http://schemas.openxmlformats.org/officeDocument/2006/relationships/image"/><Relationship Id="rId14" Target="../media/image57.jpeg" Type="http://schemas.openxmlformats.org/officeDocument/2006/relationships/image"/><Relationship Id="rId15" Target="../media/image17.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3.png" Type="http://schemas.openxmlformats.org/officeDocument/2006/relationships/image"/><Relationship Id="rId9"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8.svg" Type="http://schemas.openxmlformats.org/officeDocument/2006/relationships/image"/><Relationship Id="rId12" Target="../media/image14.png" Type="http://schemas.openxmlformats.org/officeDocument/2006/relationships/image"/><Relationship Id="rId13" Target="../media/image10.pn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5.png" Type="http://schemas.openxmlformats.org/officeDocument/2006/relationships/image"/><Relationship Id="rId17" Target="../media/image1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9.png" Type="http://schemas.openxmlformats.org/officeDocument/2006/relationships/image"/><Relationship Id="rId7" Target="../media/image4.png" Type="http://schemas.openxmlformats.org/officeDocument/2006/relationships/image"/><Relationship Id="rId8" Target="../media/image11.png" Type="http://schemas.openxmlformats.org/officeDocument/2006/relationships/image"/><Relationship Id="rId9"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0.png" Type="http://schemas.openxmlformats.org/officeDocument/2006/relationships/image"/><Relationship Id="rId13" Target="../media/image7.png" Type="http://schemas.openxmlformats.org/officeDocument/2006/relationships/image"/><Relationship Id="rId14" Target="../media/image8.svg" Type="http://schemas.openxmlformats.org/officeDocument/2006/relationships/image"/><Relationship Id="rId15" Target="../media/image15.png" Type="http://schemas.openxmlformats.org/officeDocument/2006/relationships/image"/><Relationship Id="rId16" Target="../media/image14.png" Type="http://schemas.openxmlformats.org/officeDocument/2006/relationships/image"/><Relationship Id="rId17" Target="../media/image16.png" Type="http://schemas.openxmlformats.org/officeDocument/2006/relationships/image"/><Relationship Id="rId18" Target="../media/image17.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3.png" Type="http://schemas.openxmlformats.org/officeDocument/2006/relationships/image"/><Relationship Id="rId6" Target="../media/image9.png" Type="http://schemas.openxmlformats.org/officeDocument/2006/relationships/image"/><Relationship Id="rId7" Target="../media/image1.png" Type="http://schemas.openxmlformats.org/officeDocument/2006/relationships/image"/><Relationship Id="rId8" Target="../media/image2.svg" Type="http://schemas.openxmlformats.org/officeDocument/2006/relationships/image"/><Relationship Id="rId9"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7.png" Type="http://schemas.openxmlformats.org/officeDocument/2006/relationships/image"/><Relationship Id="rId18" Target="../media/image8.svg" Type="http://schemas.openxmlformats.org/officeDocument/2006/relationships/image"/><Relationship Id="rId19" Target="../media/image14.png" Type="http://schemas.openxmlformats.org/officeDocument/2006/relationships/image"/><Relationship Id="rId2" Target="../media/image4.png" Type="http://schemas.openxmlformats.org/officeDocument/2006/relationships/image"/><Relationship Id="rId20" Target="../media/image10.png" Type="http://schemas.openxmlformats.org/officeDocument/2006/relationships/image"/><Relationship Id="rId21" Target="../media/image2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5.png" Type="http://schemas.openxmlformats.org/officeDocument/2006/relationships/image"/><Relationship Id="rId8" Target="../media/image3.png" Type="http://schemas.openxmlformats.org/officeDocument/2006/relationships/image"/><Relationship Id="rId9"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10.pn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14.png" Type="http://schemas.openxmlformats.org/officeDocument/2006/relationships/image"/><Relationship Id="rId15" Target="../media/image25.png" Type="http://schemas.openxmlformats.org/officeDocument/2006/relationships/image"/><Relationship Id="rId16" Target="../media/image26.png" Type="http://schemas.openxmlformats.org/officeDocument/2006/relationships/image"/><Relationship Id="rId17" Target="../media/image1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png" Type="http://schemas.openxmlformats.org/officeDocument/2006/relationships/image"/><Relationship Id="rId7" Target="../media/image9.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29.jpeg" Type="http://schemas.openxmlformats.org/officeDocument/2006/relationships/image"/><Relationship Id="rId14" Target="../media/image30.png" Type="http://schemas.openxmlformats.org/officeDocument/2006/relationships/image"/><Relationship Id="rId15" Target="../media/image31.svg" Type="http://schemas.openxmlformats.org/officeDocument/2006/relationships/image"/><Relationship Id="rId16" Target="../media/image3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6.png" Type="http://schemas.openxmlformats.org/officeDocument/2006/relationships/image"/><Relationship Id="rId9"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3.png" Type="http://schemas.openxmlformats.org/officeDocument/2006/relationships/image"/><Relationship Id="rId12" Target="../media/image19.png" Type="http://schemas.openxmlformats.org/officeDocument/2006/relationships/image"/><Relationship Id="rId13" Target="../media/image10.png" Type="http://schemas.openxmlformats.org/officeDocument/2006/relationships/image"/><Relationship Id="rId14" Target="../media/image37.png" Type="http://schemas.openxmlformats.org/officeDocument/2006/relationships/image"/><Relationship Id="rId15" Target="../media/image9.png" Type="http://schemas.openxmlformats.org/officeDocument/2006/relationships/image"/><Relationship Id="rId16" Target="../media/image38.png" Type="http://schemas.openxmlformats.org/officeDocument/2006/relationships/image"/><Relationship Id="rId17" Target="../media/image39.svg" Type="http://schemas.openxmlformats.org/officeDocument/2006/relationships/image"/><Relationship Id="rId18" Target="../media/image40.png" Type="http://schemas.openxmlformats.org/officeDocument/2006/relationships/image"/><Relationship Id="rId19" Target="../media/image41.svg" Type="http://schemas.openxmlformats.org/officeDocument/2006/relationships/image"/><Relationship Id="rId2" Target="../media/image33.png" Type="http://schemas.openxmlformats.org/officeDocument/2006/relationships/image"/><Relationship Id="rId20" Target="../media/image42.png" Type="http://schemas.openxmlformats.org/officeDocument/2006/relationships/image"/><Relationship Id="rId21" Target="../media/image43.svg" Type="http://schemas.openxmlformats.org/officeDocument/2006/relationships/image"/><Relationship Id="rId22" Target="../media/image30.png" Type="http://schemas.openxmlformats.org/officeDocument/2006/relationships/image"/><Relationship Id="rId23" Target="../media/image31.svg" Type="http://schemas.openxmlformats.org/officeDocument/2006/relationships/image"/><Relationship Id="rId24" Target="../media/image14.png" Type="http://schemas.openxmlformats.org/officeDocument/2006/relationships/image"/><Relationship Id="rId3" Target="../media/image34.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5.png" Type="http://schemas.openxmlformats.org/officeDocument/2006/relationships/image"/><Relationship Id="rId7" Target="../media/image6.png" Type="http://schemas.openxmlformats.org/officeDocument/2006/relationships/image"/><Relationship Id="rId8" Target="../media/image3.png" Type="http://schemas.openxmlformats.org/officeDocument/2006/relationships/image"/><Relationship Id="rId9" Target="../media/image1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4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3.png" Type="http://schemas.openxmlformats.org/officeDocument/2006/relationships/image"/><Relationship Id="rId8" Target="../media/image19.png" Type="http://schemas.openxmlformats.org/officeDocument/2006/relationships/image"/><Relationship Id="rId9"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14" Target="../media/image40.png" Type="http://schemas.openxmlformats.org/officeDocument/2006/relationships/image"/><Relationship Id="rId15" Target="../media/image41.svg" Type="http://schemas.openxmlformats.org/officeDocument/2006/relationships/image"/><Relationship Id="rId16" Target="../media/image47.png" Type="http://schemas.openxmlformats.org/officeDocument/2006/relationships/image"/><Relationship Id="rId17" Target="../media/image48.svg" Type="http://schemas.openxmlformats.org/officeDocument/2006/relationships/image"/><Relationship Id="rId18" Target="../media/image42.png" Type="http://schemas.openxmlformats.org/officeDocument/2006/relationships/image"/><Relationship Id="rId19" Target="../media/image43.svg" Type="http://schemas.openxmlformats.org/officeDocument/2006/relationships/image"/><Relationship Id="rId2" Target="../media/image1.png" Type="http://schemas.openxmlformats.org/officeDocument/2006/relationships/image"/><Relationship Id="rId20" Target="../media/image49.png" Type="http://schemas.openxmlformats.org/officeDocument/2006/relationships/image"/><Relationship Id="rId21" Target="../media/image50.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png" Type="http://schemas.openxmlformats.org/officeDocument/2006/relationships/image"/><Relationship Id="rId7" Target="../media/image11.png" Type="http://schemas.openxmlformats.org/officeDocument/2006/relationships/image"/><Relationship Id="rId8" Target="../media/image19.pn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3662163" y="8322378"/>
            <a:ext cx="10564535" cy="1709534"/>
          </a:xfrm>
          <a:custGeom>
            <a:avLst/>
            <a:gdLst/>
            <a:ahLst/>
            <a:cxnLst/>
            <a:rect r="r" b="b" t="t" l="l"/>
            <a:pathLst>
              <a:path h="1709534" w="10564535">
                <a:moveTo>
                  <a:pt x="0" y="0"/>
                </a:moveTo>
                <a:lnTo>
                  <a:pt x="10564535" y="0"/>
                </a:lnTo>
                <a:lnTo>
                  <a:pt x="10564535" y="1709534"/>
                </a:lnTo>
                <a:lnTo>
                  <a:pt x="0" y="17095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4111985" y="9000175"/>
            <a:ext cx="5729444" cy="1912202"/>
          </a:xfrm>
          <a:custGeom>
            <a:avLst/>
            <a:gdLst/>
            <a:ahLst/>
            <a:cxnLst/>
            <a:rect r="r" b="b" t="t" l="l"/>
            <a:pathLst>
              <a:path h="1912202" w="5729444">
                <a:moveTo>
                  <a:pt x="5729445" y="0"/>
                </a:moveTo>
                <a:lnTo>
                  <a:pt x="0" y="0"/>
                </a:lnTo>
                <a:lnTo>
                  <a:pt x="0" y="1912202"/>
                </a:lnTo>
                <a:lnTo>
                  <a:pt x="5729445" y="1912202"/>
                </a:lnTo>
                <a:lnTo>
                  <a:pt x="5729445" y="0"/>
                </a:lnTo>
                <a:close/>
              </a:path>
            </a:pathLst>
          </a:custGeom>
          <a:blipFill>
            <a:blip r:embed="rId4"/>
            <a:stretch>
              <a:fillRect l="0" t="0" r="0" b="0"/>
            </a:stretch>
          </a:blipFill>
        </p:spPr>
      </p:sp>
      <p:sp>
        <p:nvSpPr>
          <p:cNvPr name="Freeform 4" id="4"/>
          <p:cNvSpPr/>
          <p:nvPr/>
        </p:nvSpPr>
        <p:spPr>
          <a:xfrm flipH="true" flipV="false" rot="0">
            <a:off x="8496107" y="9043239"/>
            <a:ext cx="5600411" cy="1869137"/>
          </a:xfrm>
          <a:custGeom>
            <a:avLst/>
            <a:gdLst/>
            <a:ahLst/>
            <a:cxnLst/>
            <a:rect r="r" b="b" t="t" l="l"/>
            <a:pathLst>
              <a:path h="1869137" w="5600411">
                <a:moveTo>
                  <a:pt x="5600412" y="0"/>
                </a:moveTo>
                <a:lnTo>
                  <a:pt x="0" y="0"/>
                </a:lnTo>
                <a:lnTo>
                  <a:pt x="0" y="1869138"/>
                </a:lnTo>
                <a:lnTo>
                  <a:pt x="5600412" y="1869138"/>
                </a:lnTo>
                <a:lnTo>
                  <a:pt x="5600412" y="0"/>
                </a:lnTo>
                <a:close/>
              </a:path>
            </a:pathLst>
          </a:custGeom>
          <a:blipFill>
            <a:blip r:embed="rId4"/>
            <a:stretch>
              <a:fillRect l="0" t="0" r="0" b="0"/>
            </a:stretch>
          </a:blipFill>
        </p:spPr>
      </p:sp>
      <p:sp>
        <p:nvSpPr>
          <p:cNvPr name="Freeform 5" id="5"/>
          <p:cNvSpPr/>
          <p:nvPr/>
        </p:nvSpPr>
        <p:spPr>
          <a:xfrm flipH="true" flipV="false" rot="172151">
            <a:off x="1963438" y="6191780"/>
            <a:ext cx="3397449" cy="1621107"/>
          </a:xfrm>
          <a:custGeom>
            <a:avLst/>
            <a:gdLst/>
            <a:ahLst/>
            <a:cxnLst/>
            <a:rect r="r" b="b" t="t" l="l"/>
            <a:pathLst>
              <a:path h="1621107" w="3397449">
                <a:moveTo>
                  <a:pt x="3397449" y="0"/>
                </a:moveTo>
                <a:lnTo>
                  <a:pt x="0" y="0"/>
                </a:lnTo>
                <a:lnTo>
                  <a:pt x="0" y="1621107"/>
                </a:lnTo>
                <a:lnTo>
                  <a:pt x="3397449" y="1621107"/>
                </a:lnTo>
                <a:lnTo>
                  <a:pt x="3397449" y="0"/>
                </a:lnTo>
                <a:close/>
              </a:path>
            </a:pathLst>
          </a:custGeom>
          <a:blipFill>
            <a:blip r:embed="rId5"/>
            <a:stretch>
              <a:fillRect l="0" t="0" r="0" b="-3740"/>
            </a:stretch>
          </a:blipFill>
        </p:spPr>
      </p:sp>
      <p:sp>
        <p:nvSpPr>
          <p:cNvPr name="Freeform 6" id="6"/>
          <p:cNvSpPr/>
          <p:nvPr/>
        </p:nvSpPr>
        <p:spPr>
          <a:xfrm flipH="false" flipV="false" rot="0">
            <a:off x="2224086" y="6698997"/>
            <a:ext cx="3085479" cy="4141583"/>
          </a:xfrm>
          <a:custGeom>
            <a:avLst/>
            <a:gdLst/>
            <a:ahLst/>
            <a:cxnLst/>
            <a:rect r="r" b="b" t="t" l="l"/>
            <a:pathLst>
              <a:path h="4141583" w="3085479">
                <a:moveTo>
                  <a:pt x="0" y="0"/>
                </a:moveTo>
                <a:lnTo>
                  <a:pt x="3085480" y="0"/>
                </a:lnTo>
                <a:lnTo>
                  <a:pt x="3085480" y="4141582"/>
                </a:lnTo>
                <a:lnTo>
                  <a:pt x="0" y="4141582"/>
                </a:lnTo>
                <a:lnTo>
                  <a:pt x="0" y="0"/>
                </a:lnTo>
                <a:close/>
              </a:path>
            </a:pathLst>
          </a:custGeom>
          <a:blipFill>
            <a:blip r:embed="rId6"/>
            <a:stretch>
              <a:fillRect l="0" t="0" r="0" b="0"/>
            </a:stretch>
          </a:blipFill>
        </p:spPr>
      </p:sp>
      <p:sp>
        <p:nvSpPr>
          <p:cNvPr name="Freeform 7" id="7"/>
          <p:cNvSpPr/>
          <p:nvPr/>
        </p:nvSpPr>
        <p:spPr>
          <a:xfrm flipH="false" flipV="false" rot="0">
            <a:off x="992108" y="5627532"/>
            <a:ext cx="3435634" cy="4611589"/>
          </a:xfrm>
          <a:custGeom>
            <a:avLst/>
            <a:gdLst/>
            <a:ahLst/>
            <a:cxnLst/>
            <a:rect r="r" b="b" t="t" l="l"/>
            <a:pathLst>
              <a:path h="4611589" w="3435634">
                <a:moveTo>
                  <a:pt x="0" y="0"/>
                </a:moveTo>
                <a:lnTo>
                  <a:pt x="3435634" y="0"/>
                </a:lnTo>
                <a:lnTo>
                  <a:pt x="3435634" y="4611590"/>
                </a:lnTo>
                <a:lnTo>
                  <a:pt x="0" y="4611590"/>
                </a:lnTo>
                <a:lnTo>
                  <a:pt x="0" y="0"/>
                </a:lnTo>
                <a:close/>
              </a:path>
            </a:pathLst>
          </a:custGeom>
          <a:blipFill>
            <a:blip r:embed="rId6"/>
            <a:stretch>
              <a:fillRect l="0" t="0" r="0" b="0"/>
            </a:stretch>
          </a:blipFill>
        </p:spPr>
      </p:sp>
      <p:sp>
        <p:nvSpPr>
          <p:cNvPr name="Freeform 8" id="8"/>
          <p:cNvSpPr/>
          <p:nvPr/>
        </p:nvSpPr>
        <p:spPr>
          <a:xfrm flipH="false" flipV="false" rot="0">
            <a:off x="-1250118" y="3767817"/>
            <a:ext cx="5016944" cy="6734153"/>
          </a:xfrm>
          <a:custGeom>
            <a:avLst/>
            <a:gdLst/>
            <a:ahLst/>
            <a:cxnLst/>
            <a:rect r="r" b="b" t="t" l="l"/>
            <a:pathLst>
              <a:path h="6734153" w="5016944">
                <a:moveTo>
                  <a:pt x="0" y="0"/>
                </a:moveTo>
                <a:lnTo>
                  <a:pt x="5016944" y="0"/>
                </a:lnTo>
                <a:lnTo>
                  <a:pt x="5016944" y="6734153"/>
                </a:lnTo>
                <a:lnTo>
                  <a:pt x="0" y="6734153"/>
                </a:lnTo>
                <a:lnTo>
                  <a:pt x="0" y="0"/>
                </a:lnTo>
                <a:close/>
              </a:path>
            </a:pathLst>
          </a:custGeom>
          <a:blipFill>
            <a:blip r:embed="rId6"/>
            <a:stretch>
              <a:fillRect l="0" t="0" r="0" b="0"/>
            </a:stretch>
          </a:blipFill>
        </p:spPr>
      </p:sp>
      <p:sp>
        <p:nvSpPr>
          <p:cNvPr name="Freeform 9" id="9"/>
          <p:cNvSpPr/>
          <p:nvPr/>
        </p:nvSpPr>
        <p:spPr>
          <a:xfrm flipH="false" flipV="false" rot="0">
            <a:off x="-2911926" y="4618963"/>
            <a:ext cx="5386488" cy="7230185"/>
          </a:xfrm>
          <a:custGeom>
            <a:avLst/>
            <a:gdLst/>
            <a:ahLst/>
            <a:cxnLst/>
            <a:rect r="r" b="b" t="t" l="l"/>
            <a:pathLst>
              <a:path h="7230185" w="5386488">
                <a:moveTo>
                  <a:pt x="0" y="0"/>
                </a:moveTo>
                <a:lnTo>
                  <a:pt x="5386488" y="0"/>
                </a:lnTo>
                <a:lnTo>
                  <a:pt x="5386488" y="7230185"/>
                </a:lnTo>
                <a:lnTo>
                  <a:pt x="0" y="7230185"/>
                </a:lnTo>
                <a:lnTo>
                  <a:pt x="0" y="0"/>
                </a:lnTo>
                <a:close/>
              </a:path>
            </a:pathLst>
          </a:custGeom>
          <a:blipFill>
            <a:blip r:embed="rId6"/>
            <a:stretch>
              <a:fillRect l="0" t="0" r="0" b="0"/>
            </a:stretch>
          </a:blipFill>
        </p:spPr>
      </p:sp>
      <p:sp>
        <p:nvSpPr>
          <p:cNvPr name="Freeform 10" id="10"/>
          <p:cNvSpPr/>
          <p:nvPr/>
        </p:nvSpPr>
        <p:spPr>
          <a:xfrm flipH="false" flipV="false" rot="0">
            <a:off x="16348938" y="6698997"/>
            <a:ext cx="3085479" cy="4141583"/>
          </a:xfrm>
          <a:custGeom>
            <a:avLst/>
            <a:gdLst/>
            <a:ahLst/>
            <a:cxnLst/>
            <a:rect r="r" b="b" t="t" l="l"/>
            <a:pathLst>
              <a:path h="4141583" w="3085479">
                <a:moveTo>
                  <a:pt x="0" y="0"/>
                </a:moveTo>
                <a:lnTo>
                  <a:pt x="3085479" y="0"/>
                </a:lnTo>
                <a:lnTo>
                  <a:pt x="3085479" y="4141582"/>
                </a:lnTo>
                <a:lnTo>
                  <a:pt x="0" y="4141582"/>
                </a:lnTo>
                <a:lnTo>
                  <a:pt x="0" y="0"/>
                </a:lnTo>
                <a:close/>
              </a:path>
            </a:pathLst>
          </a:custGeom>
          <a:blipFill>
            <a:blip r:embed="rId6"/>
            <a:stretch>
              <a:fillRect l="0" t="0" r="0" b="0"/>
            </a:stretch>
          </a:blipFill>
        </p:spPr>
      </p:sp>
      <p:sp>
        <p:nvSpPr>
          <p:cNvPr name="Freeform 11" id="11"/>
          <p:cNvSpPr/>
          <p:nvPr/>
        </p:nvSpPr>
        <p:spPr>
          <a:xfrm flipH="false" flipV="false" rot="0">
            <a:off x="15116959" y="5627532"/>
            <a:ext cx="3435634" cy="4611589"/>
          </a:xfrm>
          <a:custGeom>
            <a:avLst/>
            <a:gdLst/>
            <a:ahLst/>
            <a:cxnLst/>
            <a:rect r="r" b="b" t="t" l="l"/>
            <a:pathLst>
              <a:path h="4611589" w="3435634">
                <a:moveTo>
                  <a:pt x="0" y="0"/>
                </a:moveTo>
                <a:lnTo>
                  <a:pt x="3435634" y="0"/>
                </a:lnTo>
                <a:lnTo>
                  <a:pt x="3435634" y="4611590"/>
                </a:lnTo>
                <a:lnTo>
                  <a:pt x="0" y="4611590"/>
                </a:lnTo>
                <a:lnTo>
                  <a:pt x="0" y="0"/>
                </a:lnTo>
                <a:close/>
              </a:path>
            </a:pathLst>
          </a:custGeom>
          <a:blipFill>
            <a:blip r:embed="rId6"/>
            <a:stretch>
              <a:fillRect l="0" t="0" r="0" b="0"/>
            </a:stretch>
          </a:blipFill>
        </p:spPr>
      </p:sp>
      <p:sp>
        <p:nvSpPr>
          <p:cNvPr name="Freeform 12" id="12"/>
          <p:cNvSpPr/>
          <p:nvPr/>
        </p:nvSpPr>
        <p:spPr>
          <a:xfrm flipH="true" flipV="false" rot="172151">
            <a:off x="13150211" y="4154361"/>
            <a:ext cx="3397449" cy="1621107"/>
          </a:xfrm>
          <a:custGeom>
            <a:avLst/>
            <a:gdLst/>
            <a:ahLst/>
            <a:cxnLst/>
            <a:rect r="r" b="b" t="t" l="l"/>
            <a:pathLst>
              <a:path h="1621107" w="3397449">
                <a:moveTo>
                  <a:pt x="3397449" y="0"/>
                </a:moveTo>
                <a:lnTo>
                  <a:pt x="0" y="0"/>
                </a:lnTo>
                <a:lnTo>
                  <a:pt x="0" y="1621108"/>
                </a:lnTo>
                <a:lnTo>
                  <a:pt x="3397449" y="1621108"/>
                </a:lnTo>
                <a:lnTo>
                  <a:pt x="3397449" y="0"/>
                </a:lnTo>
                <a:close/>
              </a:path>
            </a:pathLst>
          </a:custGeom>
          <a:blipFill>
            <a:blip r:embed="rId5"/>
            <a:stretch>
              <a:fillRect l="0" t="0" r="0" b="-3740"/>
            </a:stretch>
          </a:blipFill>
        </p:spPr>
      </p:sp>
      <p:sp>
        <p:nvSpPr>
          <p:cNvPr name="Freeform 13" id="13"/>
          <p:cNvSpPr/>
          <p:nvPr/>
        </p:nvSpPr>
        <p:spPr>
          <a:xfrm flipH="false" flipV="false" rot="0">
            <a:off x="12874733" y="3767817"/>
            <a:ext cx="5016944" cy="6734153"/>
          </a:xfrm>
          <a:custGeom>
            <a:avLst/>
            <a:gdLst/>
            <a:ahLst/>
            <a:cxnLst/>
            <a:rect r="r" b="b" t="t" l="l"/>
            <a:pathLst>
              <a:path h="6734153" w="5016944">
                <a:moveTo>
                  <a:pt x="0" y="0"/>
                </a:moveTo>
                <a:lnTo>
                  <a:pt x="5016944" y="0"/>
                </a:lnTo>
                <a:lnTo>
                  <a:pt x="5016944" y="6734153"/>
                </a:lnTo>
                <a:lnTo>
                  <a:pt x="0" y="6734153"/>
                </a:lnTo>
                <a:lnTo>
                  <a:pt x="0" y="0"/>
                </a:lnTo>
                <a:close/>
              </a:path>
            </a:pathLst>
          </a:custGeom>
          <a:blipFill>
            <a:blip r:embed="rId6"/>
            <a:stretch>
              <a:fillRect l="0" t="0" r="0" b="0"/>
            </a:stretch>
          </a:blipFill>
        </p:spPr>
      </p:sp>
      <p:sp>
        <p:nvSpPr>
          <p:cNvPr name="Freeform 14" id="14"/>
          <p:cNvSpPr/>
          <p:nvPr/>
        </p:nvSpPr>
        <p:spPr>
          <a:xfrm flipH="false" flipV="false" rot="0">
            <a:off x="11212925" y="4618963"/>
            <a:ext cx="5386488" cy="7230185"/>
          </a:xfrm>
          <a:custGeom>
            <a:avLst/>
            <a:gdLst/>
            <a:ahLst/>
            <a:cxnLst/>
            <a:rect r="r" b="b" t="t" l="l"/>
            <a:pathLst>
              <a:path h="7230185" w="5386488">
                <a:moveTo>
                  <a:pt x="0" y="0"/>
                </a:moveTo>
                <a:lnTo>
                  <a:pt x="5386488" y="0"/>
                </a:lnTo>
                <a:lnTo>
                  <a:pt x="5386488" y="7230185"/>
                </a:lnTo>
                <a:lnTo>
                  <a:pt x="0" y="7230185"/>
                </a:lnTo>
                <a:lnTo>
                  <a:pt x="0" y="0"/>
                </a:lnTo>
                <a:close/>
              </a:path>
            </a:pathLst>
          </a:custGeom>
          <a:blipFill>
            <a:blip r:embed="rId6"/>
            <a:stretch>
              <a:fillRect l="0" t="0" r="0" b="0"/>
            </a:stretch>
          </a:blipFill>
        </p:spPr>
      </p:sp>
      <p:sp>
        <p:nvSpPr>
          <p:cNvPr name="Freeform 15" id="15"/>
          <p:cNvSpPr/>
          <p:nvPr/>
        </p:nvSpPr>
        <p:spPr>
          <a:xfrm flipH="false" flipV="false" rot="0">
            <a:off x="17567206" y="8267908"/>
            <a:ext cx="756311" cy="1680691"/>
          </a:xfrm>
          <a:custGeom>
            <a:avLst/>
            <a:gdLst/>
            <a:ahLst/>
            <a:cxnLst/>
            <a:rect r="r" b="b" t="t" l="l"/>
            <a:pathLst>
              <a:path h="1680691" w="756311">
                <a:moveTo>
                  <a:pt x="0" y="0"/>
                </a:moveTo>
                <a:lnTo>
                  <a:pt x="756310" y="0"/>
                </a:lnTo>
                <a:lnTo>
                  <a:pt x="756310" y="1680690"/>
                </a:lnTo>
                <a:lnTo>
                  <a:pt x="0" y="1680690"/>
                </a:lnTo>
                <a:lnTo>
                  <a:pt x="0" y="0"/>
                </a:lnTo>
                <a:close/>
              </a:path>
            </a:pathLst>
          </a:custGeom>
          <a:blipFill>
            <a:blip r:embed="rId7"/>
            <a:stretch>
              <a:fillRect l="0" t="0" r="0" b="0"/>
            </a:stretch>
          </a:blipFill>
        </p:spPr>
      </p:sp>
      <p:sp>
        <p:nvSpPr>
          <p:cNvPr name="Freeform 16" id="16"/>
          <p:cNvSpPr/>
          <p:nvPr/>
        </p:nvSpPr>
        <p:spPr>
          <a:xfrm flipH="true" flipV="false" rot="172151">
            <a:off x="9597589" y="1391093"/>
            <a:ext cx="3397449" cy="1621107"/>
          </a:xfrm>
          <a:custGeom>
            <a:avLst/>
            <a:gdLst/>
            <a:ahLst/>
            <a:cxnLst/>
            <a:rect r="r" b="b" t="t" l="l"/>
            <a:pathLst>
              <a:path h="1621107" w="3397449">
                <a:moveTo>
                  <a:pt x="3397448" y="0"/>
                </a:moveTo>
                <a:lnTo>
                  <a:pt x="0" y="0"/>
                </a:lnTo>
                <a:lnTo>
                  <a:pt x="0" y="1621108"/>
                </a:lnTo>
                <a:lnTo>
                  <a:pt x="3397448" y="1621108"/>
                </a:lnTo>
                <a:lnTo>
                  <a:pt x="3397448" y="0"/>
                </a:lnTo>
                <a:close/>
              </a:path>
            </a:pathLst>
          </a:custGeom>
          <a:blipFill>
            <a:blip r:embed="rId5"/>
            <a:stretch>
              <a:fillRect l="0" t="0" r="0" b="-3740"/>
            </a:stretch>
          </a:blipFill>
        </p:spPr>
      </p:sp>
      <p:sp>
        <p:nvSpPr>
          <p:cNvPr name="Freeform 17" id="17"/>
          <p:cNvSpPr/>
          <p:nvPr/>
        </p:nvSpPr>
        <p:spPr>
          <a:xfrm flipH="false" flipV="false" rot="1141986">
            <a:off x="4644932" y="1517489"/>
            <a:ext cx="8301656" cy="6596043"/>
          </a:xfrm>
          <a:custGeom>
            <a:avLst/>
            <a:gdLst/>
            <a:ahLst/>
            <a:cxnLst/>
            <a:rect r="r" b="b" t="t" l="l"/>
            <a:pathLst>
              <a:path h="6596043" w="8301656">
                <a:moveTo>
                  <a:pt x="0" y="0"/>
                </a:moveTo>
                <a:lnTo>
                  <a:pt x="8301656" y="0"/>
                </a:lnTo>
                <a:lnTo>
                  <a:pt x="8301656" y="6596043"/>
                </a:lnTo>
                <a:lnTo>
                  <a:pt x="0" y="65960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12413054" y="8726315"/>
            <a:ext cx="6549996" cy="2186061"/>
          </a:xfrm>
          <a:custGeom>
            <a:avLst/>
            <a:gdLst/>
            <a:ahLst/>
            <a:cxnLst/>
            <a:rect r="r" b="b" t="t" l="l"/>
            <a:pathLst>
              <a:path h="2186061" w="6549996">
                <a:moveTo>
                  <a:pt x="0" y="0"/>
                </a:moveTo>
                <a:lnTo>
                  <a:pt x="6549996" y="0"/>
                </a:lnTo>
                <a:lnTo>
                  <a:pt x="6549996" y="2186062"/>
                </a:lnTo>
                <a:lnTo>
                  <a:pt x="0" y="2186062"/>
                </a:lnTo>
                <a:lnTo>
                  <a:pt x="0" y="0"/>
                </a:lnTo>
                <a:close/>
              </a:path>
            </a:pathLst>
          </a:custGeom>
          <a:blipFill>
            <a:blip r:embed="rId4"/>
            <a:stretch>
              <a:fillRect l="0" t="0" r="0" b="0"/>
            </a:stretch>
          </a:blipFill>
        </p:spPr>
      </p:sp>
      <p:sp>
        <p:nvSpPr>
          <p:cNvPr name="Freeform 19" id="19"/>
          <p:cNvSpPr/>
          <p:nvPr/>
        </p:nvSpPr>
        <p:spPr>
          <a:xfrm flipH="false" flipV="false" rot="0">
            <a:off x="-129820" y="8344215"/>
            <a:ext cx="1168978" cy="1528076"/>
          </a:xfrm>
          <a:custGeom>
            <a:avLst/>
            <a:gdLst/>
            <a:ahLst/>
            <a:cxnLst/>
            <a:rect r="r" b="b" t="t" l="l"/>
            <a:pathLst>
              <a:path h="1528076" w="1168978">
                <a:moveTo>
                  <a:pt x="0" y="0"/>
                </a:moveTo>
                <a:lnTo>
                  <a:pt x="1168979" y="0"/>
                </a:lnTo>
                <a:lnTo>
                  <a:pt x="1168979" y="1528076"/>
                </a:lnTo>
                <a:lnTo>
                  <a:pt x="0" y="1528076"/>
                </a:lnTo>
                <a:lnTo>
                  <a:pt x="0" y="0"/>
                </a:lnTo>
                <a:close/>
              </a:path>
            </a:pathLst>
          </a:custGeom>
          <a:blipFill>
            <a:blip r:embed="rId10"/>
            <a:stretch>
              <a:fillRect l="0" t="0" r="0" b="0"/>
            </a:stretch>
          </a:blipFill>
        </p:spPr>
      </p:sp>
      <p:sp>
        <p:nvSpPr>
          <p:cNvPr name="Freeform 20" id="20"/>
          <p:cNvSpPr/>
          <p:nvPr/>
        </p:nvSpPr>
        <p:spPr>
          <a:xfrm flipH="false" flipV="false" rot="913125">
            <a:off x="5765873" y="7622091"/>
            <a:ext cx="603973" cy="478526"/>
          </a:xfrm>
          <a:custGeom>
            <a:avLst/>
            <a:gdLst/>
            <a:ahLst/>
            <a:cxnLst/>
            <a:rect r="r" b="b" t="t" l="l"/>
            <a:pathLst>
              <a:path h="478526" w="603973">
                <a:moveTo>
                  <a:pt x="0" y="0"/>
                </a:moveTo>
                <a:lnTo>
                  <a:pt x="603972" y="0"/>
                </a:lnTo>
                <a:lnTo>
                  <a:pt x="603972" y="478526"/>
                </a:lnTo>
                <a:lnTo>
                  <a:pt x="0" y="478526"/>
                </a:lnTo>
                <a:lnTo>
                  <a:pt x="0" y="0"/>
                </a:lnTo>
                <a:close/>
              </a:path>
            </a:pathLst>
          </a:custGeom>
          <a:blipFill>
            <a:blip r:embed="rId11"/>
            <a:stretch>
              <a:fillRect l="0" t="0" r="0" b="0"/>
            </a:stretch>
          </a:blipFill>
        </p:spPr>
      </p:sp>
      <p:sp>
        <p:nvSpPr>
          <p:cNvPr name="Freeform 21" id="21"/>
          <p:cNvSpPr/>
          <p:nvPr/>
        </p:nvSpPr>
        <p:spPr>
          <a:xfrm flipH="false" flipV="false" rot="0">
            <a:off x="4385399" y="7961993"/>
            <a:ext cx="1380473" cy="2325007"/>
          </a:xfrm>
          <a:custGeom>
            <a:avLst/>
            <a:gdLst/>
            <a:ahLst/>
            <a:cxnLst/>
            <a:rect r="r" b="b" t="t" l="l"/>
            <a:pathLst>
              <a:path h="2325007" w="1380473">
                <a:moveTo>
                  <a:pt x="0" y="0"/>
                </a:moveTo>
                <a:lnTo>
                  <a:pt x="1380474" y="0"/>
                </a:lnTo>
                <a:lnTo>
                  <a:pt x="1380474" y="2325007"/>
                </a:lnTo>
                <a:lnTo>
                  <a:pt x="0" y="2325007"/>
                </a:lnTo>
                <a:lnTo>
                  <a:pt x="0" y="0"/>
                </a:lnTo>
                <a:close/>
              </a:path>
            </a:pathLst>
          </a:custGeom>
          <a:blipFill>
            <a:blip r:embed="rId12"/>
            <a:stretch>
              <a:fillRect l="0" t="0" r="0" b="0"/>
            </a:stretch>
          </a:blipFill>
        </p:spPr>
      </p:sp>
      <p:sp>
        <p:nvSpPr>
          <p:cNvPr name="Freeform 22" id="22"/>
          <p:cNvSpPr/>
          <p:nvPr/>
        </p:nvSpPr>
        <p:spPr>
          <a:xfrm flipH="true" flipV="false" rot="0">
            <a:off x="-476320" y="8726315"/>
            <a:ext cx="6549996" cy="2186061"/>
          </a:xfrm>
          <a:custGeom>
            <a:avLst/>
            <a:gdLst/>
            <a:ahLst/>
            <a:cxnLst/>
            <a:rect r="r" b="b" t="t" l="l"/>
            <a:pathLst>
              <a:path h="2186061" w="6549996">
                <a:moveTo>
                  <a:pt x="6549996" y="0"/>
                </a:moveTo>
                <a:lnTo>
                  <a:pt x="0" y="0"/>
                </a:lnTo>
                <a:lnTo>
                  <a:pt x="0" y="2186062"/>
                </a:lnTo>
                <a:lnTo>
                  <a:pt x="6549996" y="2186062"/>
                </a:lnTo>
                <a:lnTo>
                  <a:pt x="6549996" y="0"/>
                </a:lnTo>
                <a:close/>
              </a:path>
            </a:pathLst>
          </a:custGeom>
          <a:blipFill>
            <a:blip r:embed="rId4"/>
            <a:stretch>
              <a:fillRect l="0" t="0" r="0" b="0"/>
            </a:stretch>
          </a:blipFill>
        </p:spPr>
      </p:sp>
      <p:sp>
        <p:nvSpPr>
          <p:cNvPr name="Freeform 23" id="23"/>
          <p:cNvSpPr/>
          <p:nvPr/>
        </p:nvSpPr>
        <p:spPr>
          <a:xfrm flipH="false" flipV="false" rot="0">
            <a:off x="14396172" y="2404133"/>
            <a:ext cx="1286968" cy="589665"/>
          </a:xfrm>
          <a:custGeom>
            <a:avLst/>
            <a:gdLst/>
            <a:ahLst/>
            <a:cxnLst/>
            <a:rect r="r" b="b" t="t" l="l"/>
            <a:pathLst>
              <a:path h="589665" w="1286968">
                <a:moveTo>
                  <a:pt x="0" y="0"/>
                </a:moveTo>
                <a:lnTo>
                  <a:pt x="1286968" y="0"/>
                </a:lnTo>
                <a:lnTo>
                  <a:pt x="1286968" y="589665"/>
                </a:lnTo>
                <a:lnTo>
                  <a:pt x="0" y="5896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4" id="24"/>
          <p:cNvSpPr/>
          <p:nvPr/>
        </p:nvSpPr>
        <p:spPr>
          <a:xfrm flipH="false" flipV="false" rot="0">
            <a:off x="-1945783" y="1460910"/>
            <a:ext cx="4420344" cy="2188070"/>
          </a:xfrm>
          <a:custGeom>
            <a:avLst/>
            <a:gdLst/>
            <a:ahLst/>
            <a:cxnLst/>
            <a:rect r="r" b="b" t="t" l="l"/>
            <a:pathLst>
              <a:path h="2188070" w="4420344">
                <a:moveTo>
                  <a:pt x="0" y="0"/>
                </a:moveTo>
                <a:lnTo>
                  <a:pt x="4420345" y="0"/>
                </a:lnTo>
                <a:lnTo>
                  <a:pt x="4420345" y="2188070"/>
                </a:lnTo>
                <a:lnTo>
                  <a:pt x="0" y="2188070"/>
                </a:lnTo>
                <a:lnTo>
                  <a:pt x="0" y="0"/>
                </a:lnTo>
                <a:close/>
              </a:path>
            </a:pathLst>
          </a:custGeom>
          <a:blipFill>
            <a:blip r:embed="rId5"/>
            <a:stretch>
              <a:fillRect l="0" t="0" r="0" b="0"/>
            </a:stretch>
          </a:blipFill>
        </p:spPr>
      </p:sp>
      <p:sp>
        <p:nvSpPr>
          <p:cNvPr name="Freeform 25" id="25"/>
          <p:cNvSpPr/>
          <p:nvPr/>
        </p:nvSpPr>
        <p:spPr>
          <a:xfrm flipH="false" flipV="false" rot="0">
            <a:off x="15816919" y="443706"/>
            <a:ext cx="3500573" cy="1732784"/>
          </a:xfrm>
          <a:custGeom>
            <a:avLst/>
            <a:gdLst/>
            <a:ahLst/>
            <a:cxnLst/>
            <a:rect r="r" b="b" t="t" l="l"/>
            <a:pathLst>
              <a:path h="1732784" w="3500573">
                <a:moveTo>
                  <a:pt x="0" y="0"/>
                </a:moveTo>
                <a:lnTo>
                  <a:pt x="3500573" y="0"/>
                </a:lnTo>
                <a:lnTo>
                  <a:pt x="3500573" y="1732783"/>
                </a:lnTo>
                <a:lnTo>
                  <a:pt x="0" y="1732783"/>
                </a:lnTo>
                <a:lnTo>
                  <a:pt x="0" y="0"/>
                </a:lnTo>
                <a:close/>
              </a:path>
            </a:pathLst>
          </a:custGeom>
          <a:blipFill>
            <a:blip r:embed="rId5"/>
            <a:stretch>
              <a:fillRect l="0" t="0" r="0" b="0"/>
            </a:stretch>
          </a:blipFill>
        </p:spPr>
      </p:sp>
      <p:sp>
        <p:nvSpPr>
          <p:cNvPr name="Freeform 26" id="26"/>
          <p:cNvSpPr/>
          <p:nvPr/>
        </p:nvSpPr>
        <p:spPr>
          <a:xfrm flipH="false" flipV="false" rot="0">
            <a:off x="8481294" y="5914315"/>
            <a:ext cx="1077851" cy="499853"/>
          </a:xfrm>
          <a:custGeom>
            <a:avLst/>
            <a:gdLst/>
            <a:ahLst/>
            <a:cxnLst/>
            <a:rect r="r" b="b" t="t" l="l"/>
            <a:pathLst>
              <a:path h="499853" w="1077851">
                <a:moveTo>
                  <a:pt x="0" y="0"/>
                </a:moveTo>
                <a:lnTo>
                  <a:pt x="1077851" y="0"/>
                </a:lnTo>
                <a:lnTo>
                  <a:pt x="1077851" y="499853"/>
                </a:lnTo>
                <a:lnTo>
                  <a:pt x="0" y="499853"/>
                </a:lnTo>
                <a:lnTo>
                  <a:pt x="0" y="0"/>
                </a:lnTo>
                <a:close/>
              </a:path>
            </a:pathLst>
          </a:custGeom>
          <a:blipFill>
            <a:blip r:embed="rId15"/>
            <a:stretch>
              <a:fillRect l="0" t="0" r="0" b="0"/>
            </a:stretch>
          </a:blipFill>
        </p:spPr>
      </p:sp>
      <p:sp>
        <p:nvSpPr>
          <p:cNvPr name="TextBox 27" id="27"/>
          <p:cNvSpPr txBox="true"/>
          <p:nvPr/>
        </p:nvSpPr>
        <p:spPr>
          <a:xfrm rot="0">
            <a:off x="4233213" y="3484438"/>
            <a:ext cx="9821575" cy="1483995"/>
          </a:xfrm>
          <a:prstGeom prst="rect">
            <a:avLst/>
          </a:prstGeom>
        </p:spPr>
        <p:txBody>
          <a:bodyPr anchor="t" rtlCol="false" tIns="0" lIns="0" bIns="0" rIns="0">
            <a:spAutoFit/>
          </a:bodyPr>
          <a:lstStyle/>
          <a:p>
            <a:pPr algn="ctr">
              <a:lnSpc>
                <a:spcPts val="12180"/>
              </a:lnSpc>
            </a:pPr>
            <a:r>
              <a:rPr lang="en-US" sz="8700">
                <a:solidFill>
                  <a:srgbClr val="006C3A"/>
                </a:solidFill>
                <a:latin typeface="Fredoka"/>
                <a:ea typeface="Fredoka"/>
                <a:cs typeface="Fredoka"/>
                <a:sym typeface="Fredoka"/>
              </a:rPr>
              <a:t>Bác nông dân</a:t>
            </a:r>
          </a:p>
        </p:txBody>
      </p:sp>
      <p:sp>
        <p:nvSpPr>
          <p:cNvPr name="TextBox 28" id="28"/>
          <p:cNvSpPr txBox="true"/>
          <p:nvPr/>
        </p:nvSpPr>
        <p:spPr>
          <a:xfrm rot="0">
            <a:off x="4353378" y="4928412"/>
            <a:ext cx="9581245" cy="662940"/>
          </a:xfrm>
          <a:prstGeom prst="rect">
            <a:avLst/>
          </a:prstGeom>
        </p:spPr>
        <p:txBody>
          <a:bodyPr anchor="t" rtlCol="false" tIns="0" lIns="0" bIns="0" rIns="0">
            <a:spAutoFit/>
          </a:bodyPr>
          <a:lstStyle/>
          <a:p>
            <a:pPr algn="ctr">
              <a:lnSpc>
                <a:spcPts val="5459"/>
              </a:lnSpc>
            </a:pPr>
            <a:r>
              <a:rPr lang="en-US" sz="3899">
                <a:solidFill>
                  <a:srgbClr val="000000"/>
                </a:solidFill>
                <a:latin typeface="Nunito Sans"/>
                <a:ea typeface="Nunito Sans"/>
                <a:cs typeface="Nunito Sans"/>
                <a:sym typeface="Nunito Sans"/>
              </a:rPr>
              <a:t>Tìm hiểu về nhà nông thật vui!</a:t>
            </a:r>
          </a:p>
        </p:txBody>
      </p:sp>
      <p:sp>
        <p:nvSpPr>
          <p:cNvPr name="TextBox 29" id="29"/>
          <p:cNvSpPr txBox="true"/>
          <p:nvPr/>
        </p:nvSpPr>
        <p:spPr>
          <a:xfrm rot="0">
            <a:off x="7937420" y="2768873"/>
            <a:ext cx="2413159" cy="821055"/>
          </a:xfrm>
          <a:prstGeom prst="rect">
            <a:avLst/>
          </a:prstGeom>
        </p:spPr>
        <p:txBody>
          <a:bodyPr anchor="t" rtlCol="false" tIns="0" lIns="0" bIns="0" rIns="0">
            <a:spAutoFit/>
          </a:bodyPr>
          <a:lstStyle/>
          <a:p>
            <a:pPr algn="ctr">
              <a:lnSpc>
                <a:spcPts val="6719"/>
              </a:lnSpc>
            </a:pPr>
            <a:r>
              <a:rPr lang="en-US" b="true" sz="4800" i="true">
                <a:solidFill>
                  <a:srgbClr val="ACCA90"/>
                </a:solidFill>
                <a:latin typeface="Nunito Sans Ultra-Bold Italics"/>
                <a:ea typeface="Nunito Sans Ultra-Bold Italics"/>
                <a:cs typeface="Nunito Sans Ultra-Bold Italics"/>
                <a:sym typeface="Nunito Sans Ultra-Bold Italics"/>
              </a:rPr>
              <a:t>Lớp học</a:t>
            </a:r>
          </a:p>
        </p:txBody>
      </p:sp>
      <p:sp>
        <p:nvSpPr>
          <p:cNvPr name="TextBox 30" id="30"/>
          <p:cNvSpPr txBox="true"/>
          <p:nvPr/>
        </p:nvSpPr>
        <p:spPr>
          <a:xfrm rot="0">
            <a:off x="6433863" y="7969133"/>
            <a:ext cx="5420273" cy="530875"/>
          </a:xfrm>
          <a:prstGeom prst="rect">
            <a:avLst/>
          </a:prstGeom>
        </p:spPr>
        <p:txBody>
          <a:bodyPr anchor="t" rtlCol="false" tIns="0" lIns="0" bIns="0" rIns="0">
            <a:spAutoFit/>
          </a:bodyPr>
          <a:lstStyle/>
          <a:p>
            <a:pPr algn="ctr">
              <a:lnSpc>
                <a:spcPts val="4339"/>
              </a:lnSpc>
            </a:pPr>
            <a:r>
              <a:rPr lang="en-US" sz="3099">
                <a:solidFill>
                  <a:srgbClr val="000000"/>
                </a:solidFill>
                <a:latin typeface="Schoolbell"/>
                <a:ea typeface="Schoolbell"/>
                <a:cs typeface="Schoolbell"/>
                <a:sym typeface="Schoolbell"/>
              </a:rPr>
              <a:t>by: VietHarvest Journey</a:t>
            </a:r>
          </a:p>
        </p:txBody>
      </p:sp>
      <p:sp>
        <p:nvSpPr>
          <p:cNvPr name="Freeform 31" id="31"/>
          <p:cNvSpPr/>
          <p:nvPr/>
        </p:nvSpPr>
        <p:spPr>
          <a:xfrm flipH="false" flipV="false" rot="0">
            <a:off x="247952" y="175852"/>
            <a:ext cx="3736008" cy="900906"/>
          </a:xfrm>
          <a:custGeom>
            <a:avLst/>
            <a:gdLst/>
            <a:ahLst/>
            <a:cxnLst/>
            <a:rect r="r" b="b" t="t" l="l"/>
            <a:pathLst>
              <a:path h="900906" w="3736008">
                <a:moveTo>
                  <a:pt x="0" y="0"/>
                </a:moveTo>
                <a:lnTo>
                  <a:pt x="3736007" y="0"/>
                </a:lnTo>
                <a:lnTo>
                  <a:pt x="3736007" y="900906"/>
                </a:lnTo>
                <a:lnTo>
                  <a:pt x="0" y="900906"/>
                </a:lnTo>
                <a:lnTo>
                  <a:pt x="0" y="0"/>
                </a:lnTo>
                <a:close/>
              </a:path>
            </a:pathLst>
          </a:custGeom>
          <a:blipFill>
            <a:blip r:embed="rId1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grpSp>
        <p:nvGrpSpPr>
          <p:cNvPr name="Group 2" id="2"/>
          <p:cNvGrpSpPr/>
          <p:nvPr/>
        </p:nvGrpSpPr>
        <p:grpSpPr>
          <a:xfrm rot="0">
            <a:off x="16614666" y="773021"/>
            <a:ext cx="2045719" cy="511358"/>
            <a:chOff x="0" y="0"/>
            <a:chExt cx="538790" cy="134679"/>
          </a:xfrm>
        </p:grpSpPr>
        <p:sp>
          <p:nvSpPr>
            <p:cNvPr name="Freeform 3" id="3"/>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4" id="4"/>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5" id="5"/>
          <p:cNvSpPr/>
          <p:nvPr/>
        </p:nvSpPr>
        <p:spPr>
          <a:xfrm flipH="false" flipV="false" rot="0">
            <a:off x="-102813" y="8855885"/>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393387" y="5527339"/>
            <a:ext cx="3789518" cy="1875811"/>
          </a:xfrm>
          <a:custGeom>
            <a:avLst/>
            <a:gdLst/>
            <a:ahLst/>
            <a:cxnLst/>
            <a:rect r="r" b="b" t="t" l="l"/>
            <a:pathLst>
              <a:path h="1875811" w="3789518">
                <a:moveTo>
                  <a:pt x="0" y="0"/>
                </a:moveTo>
                <a:lnTo>
                  <a:pt x="3789518" y="0"/>
                </a:lnTo>
                <a:lnTo>
                  <a:pt x="3789518" y="1875811"/>
                </a:lnTo>
                <a:lnTo>
                  <a:pt x="0" y="1875811"/>
                </a:lnTo>
                <a:lnTo>
                  <a:pt x="0" y="0"/>
                </a:lnTo>
                <a:close/>
              </a:path>
            </a:pathLst>
          </a:custGeom>
          <a:blipFill>
            <a:blip r:embed="rId4"/>
            <a:stretch>
              <a:fillRect l="0" t="0" r="0" b="0"/>
            </a:stretch>
          </a:blipFill>
        </p:spPr>
      </p:sp>
      <p:sp>
        <p:nvSpPr>
          <p:cNvPr name="Freeform 7" id="7"/>
          <p:cNvSpPr/>
          <p:nvPr/>
        </p:nvSpPr>
        <p:spPr>
          <a:xfrm flipH="false" flipV="false" rot="0">
            <a:off x="-1837363" y="5630305"/>
            <a:ext cx="3233494" cy="4340260"/>
          </a:xfrm>
          <a:custGeom>
            <a:avLst/>
            <a:gdLst/>
            <a:ahLst/>
            <a:cxnLst/>
            <a:rect r="r" b="b" t="t" l="l"/>
            <a:pathLst>
              <a:path h="4340260" w="3233494">
                <a:moveTo>
                  <a:pt x="0" y="0"/>
                </a:moveTo>
                <a:lnTo>
                  <a:pt x="3233494" y="0"/>
                </a:lnTo>
                <a:lnTo>
                  <a:pt x="3233494" y="4340260"/>
                </a:lnTo>
                <a:lnTo>
                  <a:pt x="0" y="4340260"/>
                </a:lnTo>
                <a:lnTo>
                  <a:pt x="0" y="0"/>
                </a:lnTo>
                <a:close/>
              </a:path>
            </a:pathLst>
          </a:custGeom>
          <a:blipFill>
            <a:blip r:embed="rId5"/>
            <a:stretch>
              <a:fillRect l="0" t="0" r="0" b="0"/>
            </a:stretch>
          </a:blipFill>
        </p:spPr>
      </p:sp>
      <p:sp>
        <p:nvSpPr>
          <p:cNvPr name="Freeform 8" id="8"/>
          <p:cNvSpPr/>
          <p:nvPr/>
        </p:nvSpPr>
        <p:spPr>
          <a:xfrm flipH="false" flipV="false" rot="0">
            <a:off x="-596933" y="6720059"/>
            <a:ext cx="2660102" cy="3570607"/>
          </a:xfrm>
          <a:custGeom>
            <a:avLst/>
            <a:gdLst/>
            <a:ahLst/>
            <a:cxnLst/>
            <a:rect r="r" b="b" t="t" l="l"/>
            <a:pathLst>
              <a:path h="3570607" w="2660102">
                <a:moveTo>
                  <a:pt x="0" y="0"/>
                </a:moveTo>
                <a:lnTo>
                  <a:pt x="2660103" y="0"/>
                </a:lnTo>
                <a:lnTo>
                  <a:pt x="2660103" y="3570606"/>
                </a:lnTo>
                <a:lnTo>
                  <a:pt x="0" y="3570606"/>
                </a:lnTo>
                <a:lnTo>
                  <a:pt x="0" y="0"/>
                </a:lnTo>
                <a:close/>
              </a:path>
            </a:pathLst>
          </a:custGeom>
          <a:blipFill>
            <a:blip r:embed="rId5"/>
            <a:stretch>
              <a:fillRect l="0" t="0" r="0" b="0"/>
            </a:stretch>
          </a:blipFill>
        </p:spPr>
      </p:sp>
      <p:sp>
        <p:nvSpPr>
          <p:cNvPr name="Freeform 9" id="9"/>
          <p:cNvSpPr/>
          <p:nvPr/>
        </p:nvSpPr>
        <p:spPr>
          <a:xfrm flipH="false" flipV="false" rot="0">
            <a:off x="17374354" y="8178825"/>
            <a:ext cx="1573321" cy="2111841"/>
          </a:xfrm>
          <a:custGeom>
            <a:avLst/>
            <a:gdLst/>
            <a:ahLst/>
            <a:cxnLst/>
            <a:rect r="r" b="b" t="t" l="l"/>
            <a:pathLst>
              <a:path h="2111841" w="1573321">
                <a:moveTo>
                  <a:pt x="0" y="0"/>
                </a:moveTo>
                <a:lnTo>
                  <a:pt x="1573321" y="0"/>
                </a:lnTo>
                <a:lnTo>
                  <a:pt x="1573321" y="2111840"/>
                </a:lnTo>
                <a:lnTo>
                  <a:pt x="0" y="2111840"/>
                </a:lnTo>
                <a:lnTo>
                  <a:pt x="0" y="0"/>
                </a:lnTo>
                <a:close/>
              </a:path>
            </a:pathLst>
          </a:custGeom>
          <a:blipFill>
            <a:blip r:embed="rId5"/>
            <a:stretch>
              <a:fillRect l="0" t="0" r="0" b="0"/>
            </a:stretch>
          </a:blipFill>
        </p:spPr>
      </p:sp>
      <p:sp>
        <p:nvSpPr>
          <p:cNvPr name="Freeform 10" id="10"/>
          <p:cNvSpPr/>
          <p:nvPr/>
        </p:nvSpPr>
        <p:spPr>
          <a:xfrm flipH="false" flipV="false" rot="0">
            <a:off x="16746154" y="7632473"/>
            <a:ext cx="1751869" cy="2351502"/>
          </a:xfrm>
          <a:custGeom>
            <a:avLst/>
            <a:gdLst/>
            <a:ahLst/>
            <a:cxnLst/>
            <a:rect r="r" b="b" t="t" l="l"/>
            <a:pathLst>
              <a:path h="2351502" w="1751869">
                <a:moveTo>
                  <a:pt x="0" y="0"/>
                </a:moveTo>
                <a:lnTo>
                  <a:pt x="1751869" y="0"/>
                </a:lnTo>
                <a:lnTo>
                  <a:pt x="1751869" y="2351502"/>
                </a:lnTo>
                <a:lnTo>
                  <a:pt x="0" y="2351502"/>
                </a:lnTo>
                <a:lnTo>
                  <a:pt x="0" y="0"/>
                </a:lnTo>
                <a:close/>
              </a:path>
            </a:pathLst>
          </a:custGeom>
          <a:blipFill>
            <a:blip r:embed="rId5"/>
            <a:stretch>
              <a:fillRect l="0" t="0" r="0" b="0"/>
            </a:stretch>
          </a:blipFill>
        </p:spPr>
      </p:sp>
      <p:sp>
        <p:nvSpPr>
          <p:cNvPr name="Freeform 11" id="11"/>
          <p:cNvSpPr/>
          <p:nvPr/>
        </p:nvSpPr>
        <p:spPr>
          <a:xfrm flipH="false" flipV="false" rot="0">
            <a:off x="15602817" y="6684183"/>
            <a:ext cx="2558197" cy="3433822"/>
          </a:xfrm>
          <a:custGeom>
            <a:avLst/>
            <a:gdLst/>
            <a:ahLst/>
            <a:cxnLst/>
            <a:rect r="r" b="b" t="t" l="l"/>
            <a:pathLst>
              <a:path h="3433822" w="2558197">
                <a:moveTo>
                  <a:pt x="0" y="0"/>
                </a:moveTo>
                <a:lnTo>
                  <a:pt x="2558197" y="0"/>
                </a:lnTo>
                <a:lnTo>
                  <a:pt x="2558197" y="3433822"/>
                </a:lnTo>
                <a:lnTo>
                  <a:pt x="0" y="3433822"/>
                </a:lnTo>
                <a:lnTo>
                  <a:pt x="0" y="0"/>
                </a:lnTo>
                <a:close/>
              </a:path>
            </a:pathLst>
          </a:custGeom>
          <a:blipFill>
            <a:blip r:embed="rId5"/>
            <a:stretch>
              <a:fillRect l="0" t="0" r="0" b="0"/>
            </a:stretch>
          </a:blipFill>
        </p:spPr>
      </p:sp>
      <p:sp>
        <p:nvSpPr>
          <p:cNvPr name="Freeform 12" id="12"/>
          <p:cNvSpPr/>
          <p:nvPr/>
        </p:nvSpPr>
        <p:spPr>
          <a:xfrm flipH="false" flipV="false" rot="0">
            <a:off x="15273642" y="7643187"/>
            <a:ext cx="1896782" cy="2546016"/>
          </a:xfrm>
          <a:custGeom>
            <a:avLst/>
            <a:gdLst/>
            <a:ahLst/>
            <a:cxnLst/>
            <a:rect r="r" b="b" t="t" l="l"/>
            <a:pathLst>
              <a:path h="2546016" w="1896782">
                <a:moveTo>
                  <a:pt x="0" y="0"/>
                </a:moveTo>
                <a:lnTo>
                  <a:pt x="1896782" y="0"/>
                </a:lnTo>
                <a:lnTo>
                  <a:pt x="1896782" y="2546016"/>
                </a:lnTo>
                <a:lnTo>
                  <a:pt x="0" y="2546016"/>
                </a:lnTo>
                <a:lnTo>
                  <a:pt x="0" y="0"/>
                </a:lnTo>
                <a:close/>
              </a:path>
            </a:pathLst>
          </a:custGeom>
          <a:blipFill>
            <a:blip r:embed="rId5"/>
            <a:stretch>
              <a:fillRect l="0" t="0" r="0" b="0"/>
            </a:stretch>
          </a:blipFill>
        </p:spPr>
      </p:sp>
      <p:sp>
        <p:nvSpPr>
          <p:cNvPr name="Freeform 13" id="13"/>
          <p:cNvSpPr/>
          <p:nvPr/>
        </p:nvSpPr>
        <p:spPr>
          <a:xfrm flipH="true" flipV="false" rot="0">
            <a:off x="13849891" y="8915911"/>
            <a:ext cx="5097783" cy="1701385"/>
          </a:xfrm>
          <a:custGeom>
            <a:avLst/>
            <a:gdLst/>
            <a:ahLst/>
            <a:cxnLst/>
            <a:rect r="r" b="b" t="t" l="l"/>
            <a:pathLst>
              <a:path h="1701385" w="5097783">
                <a:moveTo>
                  <a:pt x="5097784" y="0"/>
                </a:moveTo>
                <a:lnTo>
                  <a:pt x="0" y="0"/>
                </a:lnTo>
                <a:lnTo>
                  <a:pt x="0" y="1701385"/>
                </a:lnTo>
                <a:lnTo>
                  <a:pt x="5097784" y="1701385"/>
                </a:lnTo>
                <a:lnTo>
                  <a:pt x="5097784" y="0"/>
                </a:lnTo>
                <a:close/>
              </a:path>
            </a:pathLst>
          </a:custGeom>
          <a:blipFill>
            <a:blip r:embed="rId6"/>
            <a:stretch>
              <a:fillRect l="0" t="0" r="0" b="0"/>
            </a:stretch>
          </a:blipFill>
        </p:spPr>
      </p:sp>
      <p:sp>
        <p:nvSpPr>
          <p:cNvPr name="Freeform 14" id="14"/>
          <p:cNvSpPr/>
          <p:nvPr/>
        </p:nvSpPr>
        <p:spPr>
          <a:xfrm flipH="true" flipV="false" rot="0">
            <a:off x="16209198" y="9587550"/>
            <a:ext cx="745919" cy="1256285"/>
          </a:xfrm>
          <a:custGeom>
            <a:avLst/>
            <a:gdLst/>
            <a:ahLst/>
            <a:cxnLst/>
            <a:rect r="r" b="b" t="t" l="l"/>
            <a:pathLst>
              <a:path h="1256285" w="745919">
                <a:moveTo>
                  <a:pt x="745920" y="0"/>
                </a:moveTo>
                <a:lnTo>
                  <a:pt x="0" y="0"/>
                </a:lnTo>
                <a:lnTo>
                  <a:pt x="0" y="1256285"/>
                </a:lnTo>
                <a:lnTo>
                  <a:pt x="745920" y="1256285"/>
                </a:lnTo>
                <a:lnTo>
                  <a:pt x="745920" y="0"/>
                </a:lnTo>
                <a:close/>
              </a:path>
            </a:pathLst>
          </a:custGeom>
          <a:blipFill>
            <a:blip r:embed="rId7"/>
            <a:stretch>
              <a:fillRect l="0" t="0" r="0" b="0"/>
            </a:stretch>
          </a:blipFill>
        </p:spPr>
      </p:sp>
      <p:sp>
        <p:nvSpPr>
          <p:cNvPr name="Freeform 15" id="15"/>
          <p:cNvSpPr/>
          <p:nvPr/>
        </p:nvSpPr>
        <p:spPr>
          <a:xfrm flipH="true" flipV="false" rot="0">
            <a:off x="12068014" y="9767508"/>
            <a:ext cx="5092367" cy="1699578"/>
          </a:xfrm>
          <a:custGeom>
            <a:avLst/>
            <a:gdLst/>
            <a:ahLst/>
            <a:cxnLst/>
            <a:rect r="r" b="b" t="t" l="l"/>
            <a:pathLst>
              <a:path h="1699578" w="5092367">
                <a:moveTo>
                  <a:pt x="5092367" y="0"/>
                </a:moveTo>
                <a:lnTo>
                  <a:pt x="0" y="0"/>
                </a:lnTo>
                <a:lnTo>
                  <a:pt x="0" y="1699577"/>
                </a:lnTo>
                <a:lnTo>
                  <a:pt x="5092367" y="1699577"/>
                </a:lnTo>
                <a:lnTo>
                  <a:pt x="5092367" y="0"/>
                </a:lnTo>
                <a:close/>
              </a:path>
            </a:pathLst>
          </a:custGeom>
          <a:blipFill>
            <a:blip r:embed="rId6"/>
            <a:stretch>
              <a:fillRect l="0" t="0" r="0" b="0"/>
            </a:stretch>
          </a:blipFill>
        </p:spPr>
      </p:sp>
      <p:sp>
        <p:nvSpPr>
          <p:cNvPr name="Freeform 16" id="16"/>
          <p:cNvSpPr/>
          <p:nvPr/>
        </p:nvSpPr>
        <p:spPr>
          <a:xfrm flipH="true" flipV="false" rot="0">
            <a:off x="2158420" y="8823538"/>
            <a:ext cx="758593" cy="1528650"/>
          </a:xfrm>
          <a:custGeom>
            <a:avLst/>
            <a:gdLst/>
            <a:ahLst/>
            <a:cxnLst/>
            <a:rect r="r" b="b" t="t" l="l"/>
            <a:pathLst>
              <a:path h="1528650" w="758593">
                <a:moveTo>
                  <a:pt x="758592" y="0"/>
                </a:moveTo>
                <a:lnTo>
                  <a:pt x="0" y="0"/>
                </a:lnTo>
                <a:lnTo>
                  <a:pt x="0" y="1528650"/>
                </a:lnTo>
                <a:lnTo>
                  <a:pt x="758592" y="1528650"/>
                </a:lnTo>
                <a:lnTo>
                  <a:pt x="758592" y="0"/>
                </a:lnTo>
                <a:close/>
              </a:path>
            </a:pathLst>
          </a:custGeom>
          <a:blipFill>
            <a:blip r:embed="rId8"/>
            <a:stretch>
              <a:fillRect l="0" t="0" r="0" b="0"/>
            </a:stretch>
          </a:blipFill>
        </p:spPr>
      </p:sp>
      <p:sp>
        <p:nvSpPr>
          <p:cNvPr name="Freeform 17" id="17"/>
          <p:cNvSpPr/>
          <p:nvPr/>
        </p:nvSpPr>
        <p:spPr>
          <a:xfrm flipH="true" flipV="false" rot="0">
            <a:off x="-3203443" y="9180762"/>
            <a:ext cx="6651106" cy="2219807"/>
          </a:xfrm>
          <a:custGeom>
            <a:avLst/>
            <a:gdLst/>
            <a:ahLst/>
            <a:cxnLst/>
            <a:rect r="r" b="b" t="t" l="l"/>
            <a:pathLst>
              <a:path h="2219807" w="6651106">
                <a:moveTo>
                  <a:pt x="6651107" y="0"/>
                </a:moveTo>
                <a:lnTo>
                  <a:pt x="0" y="0"/>
                </a:lnTo>
                <a:lnTo>
                  <a:pt x="0" y="2219807"/>
                </a:lnTo>
                <a:lnTo>
                  <a:pt x="6651107" y="2219807"/>
                </a:lnTo>
                <a:lnTo>
                  <a:pt x="6651107" y="0"/>
                </a:lnTo>
                <a:close/>
              </a:path>
            </a:pathLst>
          </a:custGeom>
          <a:blipFill>
            <a:blip r:embed="rId6"/>
            <a:stretch>
              <a:fillRect l="0" t="0" r="0" b="0"/>
            </a:stretch>
          </a:blipFill>
        </p:spPr>
      </p:sp>
      <p:sp>
        <p:nvSpPr>
          <p:cNvPr name="Freeform 18" id="18"/>
          <p:cNvSpPr/>
          <p:nvPr/>
        </p:nvSpPr>
        <p:spPr>
          <a:xfrm flipH="false" flipV="false" rot="2195815">
            <a:off x="2829374" y="8894641"/>
            <a:ext cx="323209" cy="256078"/>
          </a:xfrm>
          <a:custGeom>
            <a:avLst/>
            <a:gdLst/>
            <a:ahLst/>
            <a:cxnLst/>
            <a:rect r="r" b="b" t="t" l="l"/>
            <a:pathLst>
              <a:path h="256078" w="323209">
                <a:moveTo>
                  <a:pt x="0" y="0"/>
                </a:moveTo>
                <a:lnTo>
                  <a:pt x="323209" y="0"/>
                </a:lnTo>
                <a:lnTo>
                  <a:pt x="323209" y="256078"/>
                </a:lnTo>
                <a:lnTo>
                  <a:pt x="0" y="256078"/>
                </a:lnTo>
                <a:lnTo>
                  <a:pt x="0" y="0"/>
                </a:lnTo>
                <a:close/>
              </a:path>
            </a:pathLst>
          </a:custGeom>
          <a:blipFill>
            <a:blip r:embed="rId9"/>
            <a:stretch>
              <a:fillRect l="0" t="0" r="0" b="0"/>
            </a:stretch>
          </a:blipFill>
        </p:spPr>
      </p:sp>
      <p:sp>
        <p:nvSpPr>
          <p:cNvPr name="Freeform 19" id="19"/>
          <p:cNvSpPr/>
          <p:nvPr/>
        </p:nvSpPr>
        <p:spPr>
          <a:xfrm flipH="false" flipV="false" rot="2195815">
            <a:off x="17097695" y="9459824"/>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9"/>
            <a:stretch>
              <a:fillRect l="0" t="0" r="0" b="0"/>
            </a:stretch>
          </a:blipFill>
        </p:spPr>
      </p:sp>
      <p:sp>
        <p:nvSpPr>
          <p:cNvPr name="Freeform 20" id="20"/>
          <p:cNvSpPr/>
          <p:nvPr/>
        </p:nvSpPr>
        <p:spPr>
          <a:xfrm flipH="true" flipV="false" rot="0">
            <a:off x="692428" y="9958611"/>
            <a:ext cx="3947178" cy="1317371"/>
          </a:xfrm>
          <a:custGeom>
            <a:avLst/>
            <a:gdLst/>
            <a:ahLst/>
            <a:cxnLst/>
            <a:rect r="r" b="b" t="t" l="l"/>
            <a:pathLst>
              <a:path h="1317371" w="3947178">
                <a:moveTo>
                  <a:pt x="3947178" y="0"/>
                </a:moveTo>
                <a:lnTo>
                  <a:pt x="0" y="0"/>
                </a:lnTo>
                <a:lnTo>
                  <a:pt x="0" y="1317371"/>
                </a:lnTo>
                <a:lnTo>
                  <a:pt x="3947178" y="1317371"/>
                </a:lnTo>
                <a:lnTo>
                  <a:pt x="3947178" y="0"/>
                </a:lnTo>
                <a:close/>
              </a:path>
            </a:pathLst>
          </a:custGeom>
          <a:blipFill>
            <a:blip r:embed="rId6"/>
            <a:stretch>
              <a:fillRect l="0" t="0" r="0" b="0"/>
            </a:stretch>
          </a:blipFill>
        </p:spPr>
      </p:sp>
      <p:sp>
        <p:nvSpPr>
          <p:cNvPr name="TextBox 21" id="21"/>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10</a:t>
            </a:r>
          </a:p>
        </p:txBody>
      </p:sp>
      <p:sp>
        <p:nvSpPr>
          <p:cNvPr name="TextBox 22" id="22"/>
          <p:cNvSpPr txBox="true"/>
          <p:nvPr/>
        </p:nvSpPr>
        <p:spPr>
          <a:xfrm rot="0">
            <a:off x="1028700" y="952500"/>
            <a:ext cx="14449429" cy="712471"/>
          </a:xfrm>
          <a:prstGeom prst="rect">
            <a:avLst/>
          </a:prstGeom>
        </p:spPr>
        <p:txBody>
          <a:bodyPr anchor="t" rtlCol="false" tIns="0" lIns="0" bIns="0" rIns="0">
            <a:spAutoFit/>
          </a:bodyPr>
          <a:lstStyle/>
          <a:p>
            <a:pPr algn="just" marL="0" indent="0" lvl="0">
              <a:lnSpc>
                <a:spcPts val="5879"/>
              </a:lnSpc>
              <a:spcBef>
                <a:spcPct val="0"/>
              </a:spcBef>
            </a:pPr>
            <a:r>
              <a:rPr lang="en-US" b="true" sz="4199">
                <a:solidFill>
                  <a:srgbClr val="803100"/>
                </a:solidFill>
                <a:latin typeface="Nunito Sans Ultra-Bold"/>
                <a:ea typeface="Nunito Sans Ultra-Bold"/>
                <a:cs typeface="Nunito Sans Ultra-Bold"/>
                <a:sym typeface="Nunito Sans Ultra-Bold"/>
              </a:rPr>
              <a:t>Sinh vật có lợi hay có hại?</a:t>
            </a:r>
          </a:p>
        </p:txBody>
      </p:sp>
      <p:sp>
        <p:nvSpPr>
          <p:cNvPr name="TextBox 23" id="23"/>
          <p:cNvSpPr txBox="true"/>
          <p:nvPr/>
        </p:nvSpPr>
        <p:spPr>
          <a:xfrm rot="0">
            <a:off x="1028700" y="2070682"/>
            <a:ext cx="16230600" cy="2868930"/>
          </a:xfrm>
          <a:prstGeom prst="rect">
            <a:avLst/>
          </a:prstGeom>
        </p:spPr>
        <p:txBody>
          <a:bodyPr anchor="t" rtlCol="false" tIns="0" lIns="0" bIns="0" rIns="0">
            <a:spAutoFit/>
          </a:bodyPr>
          <a:lstStyle/>
          <a:p>
            <a:pPr algn="just" marL="690881" indent="-345440" lvl="1">
              <a:lnSpc>
                <a:spcPts val="4800"/>
              </a:lnSpc>
              <a:buFont typeface="Arial"/>
              <a:buChar char="•"/>
            </a:pPr>
            <a:r>
              <a:rPr lang="en-US" b="true" sz="3200">
                <a:solidFill>
                  <a:srgbClr val="000000"/>
                </a:solidFill>
                <a:latin typeface="Nunito Sans Bold"/>
                <a:ea typeface="Nunito Sans Bold"/>
                <a:cs typeface="Nunito Sans Bold"/>
                <a:sym typeface="Nunito Sans Bold"/>
              </a:rPr>
              <a:t>Sinh vật có lợi: </a:t>
            </a:r>
            <a:r>
              <a:rPr lang="en-US" sz="3200">
                <a:solidFill>
                  <a:srgbClr val="000000"/>
                </a:solidFill>
                <a:latin typeface="Nunito Sans"/>
                <a:ea typeface="Nunito Sans"/>
                <a:cs typeface="Nunito Sans"/>
                <a:sym typeface="Nunito Sans"/>
              </a:rPr>
              <a:t>Giun đất giúp xới đất, ong bướm thụ phấn, bọ rùa ăn rệp hại cây.</a:t>
            </a:r>
          </a:p>
          <a:p>
            <a:pPr algn="just">
              <a:lnSpc>
                <a:spcPts val="1800"/>
              </a:lnSpc>
            </a:pPr>
          </a:p>
          <a:p>
            <a:pPr algn="just" marL="690881" indent="-345440" lvl="1">
              <a:lnSpc>
                <a:spcPts val="4800"/>
              </a:lnSpc>
              <a:buFont typeface="Arial"/>
              <a:buChar char="•"/>
            </a:pPr>
            <a:r>
              <a:rPr lang="en-US" b="true" sz="3200">
                <a:solidFill>
                  <a:srgbClr val="000000"/>
                </a:solidFill>
                <a:latin typeface="Nunito Sans Bold"/>
                <a:ea typeface="Nunito Sans Bold"/>
                <a:cs typeface="Nunito Sans Bold"/>
                <a:sym typeface="Nunito Sans Bold"/>
              </a:rPr>
              <a:t>Sinh vật có hại:</a:t>
            </a:r>
            <a:r>
              <a:rPr lang="en-US" sz="3200">
                <a:solidFill>
                  <a:srgbClr val="000000"/>
                </a:solidFill>
                <a:latin typeface="Nunito Sans"/>
                <a:ea typeface="Nunito Sans"/>
                <a:cs typeface="Nunito Sans"/>
                <a:sym typeface="Nunito Sans"/>
              </a:rPr>
              <a:t> Sâu xanh, rệp làm hỏng cây, ốc sên ăn trụi lá rau.</a:t>
            </a:r>
          </a:p>
          <a:p>
            <a:pPr algn="just">
              <a:lnSpc>
                <a:spcPts val="1800"/>
              </a:lnSpc>
            </a:pPr>
          </a:p>
          <a:p>
            <a:pPr algn="just" marL="690881" indent="-345440" lvl="1">
              <a:lnSpc>
                <a:spcPts val="4800"/>
              </a:lnSpc>
              <a:buFont typeface="Arial"/>
              <a:buChar char="•"/>
            </a:pPr>
            <a:r>
              <a:rPr lang="en-US" sz="3200">
                <a:solidFill>
                  <a:srgbClr val="000000"/>
                </a:solidFill>
                <a:latin typeface="Nunito Sans"/>
                <a:ea typeface="Nunito Sans"/>
                <a:cs typeface="Nunito Sans"/>
                <a:sym typeface="Nunito Sans"/>
              </a:rPr>
              <a:t>Loài </a:t>
            </a:r>
            <a:r>
              <a:rPr lang="en-US" b="true" sz="3200">
                <a:solidFill>
                  <a:srgbClr val="000000"/>
                </a:solidFill>
                <a:latin typeface="Nunito Sans Bold"/>
                <a:ea typeface="Nunito Sans Bold"/>
                <a:cs typeface="Nunito Sans Bold"/>
                <a:sym typeface="Nunito Sans Bold"/>
              </a:rPr>
              <a:t>vừa có lợi vừa có hại: </a:t>
            </a:r>
            <a:r>
              <a:rPr lang="en-US" sz="3200">
                <a:solidFill>
                  <a:srgbClr val="000000"/>
                </a:solidFill>
                <a:latin typeface="Nunito Sans"/>
                <a:ea typeface="Nunito Sans"/>
                <a:cs typeface="Nunito Sans"/>
                <a:sym typeface="Nunito Sans"/>
              </a:rPr>
              <a:t>Sâu bướm khi còn nhỏ ăn lá rau, nhưng khi trưởng thành thành bướm lại giúp thụ phấn cho cây ra hoa kết quả.</a:t>
            </a:r>
          </a:p>
        </p:txBody>
      </p:sp>
      <p:sp>
        <p:nvSpPr>
          <p:cNvPr name="Freeform 24" id="24"/>
          <p:cNvSpPr/>
          <p:nvPr/>
        </p:nvSpPr>
        <p:spPr>
          <a:xfrm flipH="false" flipV="false" rot="0">
            <a:off x="3364239" y="6731812"/>
            <a:ext cx="3258342" cy="2117922"/>
          </a:xfrm>
          <a:custGeom>
            <a:avLst/>
            <a:gdLst/>
            <a:ahLst/>
            <a:cxnLst/>
            <a:rect r="r" b="b" t="t" l="l"/>
            <a:pathLst>
              <a:path h="2117922" w="3258342">
                <a:moveTo>
                  <a:pt x="0" y="0"/>
                </a:moveTo>
                <a:lnTo>
                  <a:pt x="3258342" y="0"/>
                </a:lnTo>
                <a:lnTo>
                  <a:pt x="3258342" y="2117922"/>
                </a:lnTo>
                <a:lnTo>
                  <a:pt x="0" y="21179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12994444" y="5127475"/>
            <a:ext cx="2995962" cy="3774440"/>
          </a:xfrm>
          <a:custGeom>
            <a:avLst/>
            <a:gdLst/>
            <a:ahLst/>
            <a:cxnLst/>
            <a:rect r="r" b="b" t="t" l="l"/>
            <a:pathLst>
              <a:path h="3774440" w="2995962">
                <a:moveTo>
                  <a:pt x="0" y="0"/>
                </a:moveTo>
                <a:lnTo>
                  <a:pt x="2995962" y="0"/>
                </a:lnTo>
                <a:lnTo>
                  <a:pt x="2995962" y="3774440"/>
                </a:lnTo>
                <a:lnTo>
                  <a:pt x="0" y="37744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6" id="26"/>
          <p:cNvSpPr txBox="true"/>
          <p:nvPr/>
        </p:nvSpPr>
        <p:spPr>
          <a:xfrm rot="0">
            <a:off x="3672760" y="4349088"/>
            <a:ext cx="512148" cy="325642"/>
          </a:xfrm>
          <a:prstGeom prst="rect">
            <a:avLst/>
          </a:prstGeom>
        </p:spPr>
        <p:txBody>
          <a:bodyPr anchor="t" rtlCol="false" tIns="0" lIns="0" bIns="0" rIns="0">
            <a:spAutoFit/>
          </a:bodyPr>
          <a:lstStyle/>
          <a:p>
            <a:pPr algn="ctr">
              <a:lnSpc>
                <a:spcPts val="2669"/>
              </a:lnSpc>
            </a:pPr>
            <a:r>
              <a:rPr lang="en-US" sz="1906" spc="95">
                <a:solidFill>
                  <a:srgbClr val="FFFFFF"/>
                </a:solidFill>
                <a:latin typeface="Nunito Sans"/>
                <a:ea typeface="Nunito Sans"/>
                <a:cs typeface="Nunito Sans"/>
                <a:sym typeface="Nunito Sans"/>
              </a:rPr>
              <a:t>01</a:t>
            </a:r>
          </a:p>
        </p:txBody>
      </p:sp>
      <p:sp>
        <p:nvSpPr>
          <p:cNvPr name="Freeform 27" id="27"/>
          <p:cNvSpPr/>
          <p:nvPr/>
        </p:nvSpPr>
        <p:spPr>
          <a:xfrm flipH="true" flipV="false" rot="-1095247">
            <a:off x="9367605" y="5858136"/>
            <a:ext cx="3804681" cy="2511089"/>
          </a:xfrm>
          <a:custGeom>
            <a:avLst/>
            <a:gdLst/>
            <a:ahLst/>
            <a:cxnLst/>
            <a:rect r="r" b="b" t="t" l="l"/>
            <a:pathLst>
              <a:path h="2511089" w="3804681">
                <a:moveTo>
                  <a:pt x="3804681" y="0"/>
                </a:moveTo>
                <a:lnTo>
                  <a:pt x="0" y="0"/>
                </a:lnTo>
                <a:lnTo>
                  <a:pt x="0" y="2511089"/>
                </a:lnTo>
                <a:lnTo>
                  <a:pt x="3804681" y="2511089"/>
                </a:lnTo>
                <a:lnTo>
                  <a:pt x="3804681"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8" id="28"/>
          <p:cNvSpPr txBox="true"/>
          <p:nvPr/>
        </p:nvSpPr>
        <p:spPr>
          <a:xfrm rot="-825268">
            <a:off x="9703260" y="6275692"/>
            <a:ext cx="3230505" cy="1399145"/>
          </a:xfrm>
          <a:prstGeom prst="rect">
            <a:avLst/>
          </a:prstGeom>
        </p:spPr>
        <p:txBody>
          <a:bodyPr anchor="t" rtlCol="false" tIns="0" lIns="0" bIns="0" rIns="0">
            <a:spAutoFit/>
          </a:bodyPr>
          <a:lstStyle/>
          <a:p>
            <a:pPr algn="ctr" marL="0" indent="0" lvl="0">
              <a:lnSpc>
                <a:spcPts val="3710"/>
              </a:lnSpc>
            </a:pPr>
            <a:r>
              <a:rPr lang="en-US" sz="2944">
                <a:solidFill>
                  <a:srgbClr val="AD490B"/>
                </a:solidFill>
                <a:latin typeface="Paytone One"/>
                <a:ea typeface="Paytone One"/>
                <a:cs typeface="Paytone One"/>
                <a:sym typeface="Paytone One"/>
              </a:rPr>
              <a:t>Khi thành bướm tớ giúp cây thụ phấn</a:t>
            </a:r>
          </a:p>
        </p:txBody>
      </p:sp>
      <p:sp>
        <p:nvSpPr>
          <p:cNvPr name="Freeform 29" id="29"/>
          <p:cNvSpPr/>
          <p:nvPr/>
        </p:nvSpPr>
        <p:spPr>
          <a:xfrm flipH="true" flipV="false" rot="-1095247">
            <a:off x="3396608" y="5914969"/>
            <a:ext cx="2303882" cy="1520562"/>
          </a:xfrm>
          <a:custGeom>
            <a:avLst/>
            <a:gdLst/>
            <a:ahLst/>
            <a:cxnLst/>
            <a:rect r="r" b="b" t="t" l="l"/>
            <a:pathLst>
              <a:path h="1520562" w="2303882">
                <a:moveTo>
                  <a:pt x="2303882" y="0"/>
                </a:moveTo>
                <a:lnTo>
                  <a:pt x="0" y="0"/>
                </a:lnTo>
                <a:lnTo>
                  <a:pt x="0" y="1520562"/>
                </a:lnTo>
                <a:lnTo>
                  <a:pt x="2303882" y="1520562"/>
                </a:lnTo>
                <a:lnTo>
                  <a:pt x="2303882"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0" id="30"/>
          <p:cNvSpPr txBox="true"/>
          <p:nvPr/>
        </p:nvSpPr>
        <p:spPr>
          <a:xfrm rot="-825268">
            <a:off x="2976916" y="6038308"/>
            <a:ext cx="3230505" cy="931633"/>
          </a:xfrm>
          <a:prstGeom prst="rect">
            <a:avLst/>
          </a:prstGeom>
        </p:spPr>
        <p:txBody>
          <a:bodyPr anchor="t" rtlCol="false" tIns="0" lIns="0" bIns="0" rIns="0">
            <a:spAutoFit/>
          </a:bodyPr>
          <a:lstStyle/>
          <a:p>
            <a:pPr algn="ctr">
              <a:lnSpc>
                <a:spcPts val="3710"/>
              </a:lnSpc>
            </a:pPr>
            <a:r>
              <a:rPr lang="en-US" sz="2944">
                <a:solidFill>
                  <a:srgbClr val="006C3A"/>
                </a:solidFill>
                <a:latin typeface="Paytone One"/>
                <a:ea typeface="Paytone One"/>
                <a:cs typeface="Paytone One"/>
                <a:sym typeface="Paytone One"/>
              </a:rPr>
              <a:t>Tớ ăn </a:t>
            </a:r>
          </a:p>
          <a:p>
            <a:pPr algn="ctr" marL="0" indent="0" lvl="0">
              <a:lnSpc>
                <a:spcPts val="3710"/>
              </a:lnSpc>
            </a:pPr>
            <a:r>
              <a:rPr lang="en-US" sz="2944">
                <a:solidFill>
                  <a:srgbClr val="006C3A"/>
                </a:solidFill>
                <a:latin typeface="Paytone One"/>
                <a:ea typeface="Paytone One"/>
                <a:cs typeface="Paytone One"/>
                <a:sym typeface="Paytone One"/>
              </a:rPr>
              <a:t>lá cây</a:t>
            </a:r>
          </a:p>
        </p:txBody>
      </p:sp>
      <p:sp>
        <p:nvSpPr>
          <p:cNvPr name="TextBox 31" id="31"/>
          <p:cNvSpPr txBox="true"/>
          <p:nvPr/>
        </p:nvSpPr>
        <p:spPr>
          <a:xfrm rot="0">
            <a:off x="4210196" y="8699417"/>
            <a:ext cx="2412385" cy="539115"/>
          </a:xfrm>
          <a:prstGeom prst="rect">
            <a:avLst/>
          </a:prstGeom>
        </p:spPr>
        <p:txBody>
          <a:bodyPr anchor="t" rtlCol="false" tIns="0" lIns="0" bIns="0" rIns="0">
            <a:spAutoFit/>
          </a:bodyPr>
          <a:lstStyle/>
          <a:p>
            <a:pPr algn="ctr">
              <a:lnSpc>
                <a:spcPts val="4530"/>
              </a:lnSpc>
            </a:pPr>
            <a:r>
              <a:rPr lang="en-US" sz="3000" i="true">
                <a:solidFill>
                  <a:srgbClr val="000000"/>
                </a:solidFill>
                <a:latin typeface="Nunito Sans Italics"/>
                <a:ea typeface="Nunito Sans Italics"/>
                <a:cs typeface="Nunito Sans Italics"/>
                <a:sym typeface="Nunito Sans Italics"/>
              </a:rPr>
              <a:t>Sâu bướm</a:t>
            </a:r>
          </a:p>
        </p:txBody>
      </p:sp>
      <p:sp>
        <p:nvSpPr>
          <p:cNvPr name="TextBox 32" id="32"/>
          <p:cNvSpPr txBox="true"/>
          <p:nvPr/>
        </p:nvSpPr>
        <p:spPr>
          <a:xfrm rot="0">
            <a:off x="13505663" y="8740476"/>
            <a:ext cx="1718600" cy="521705"/>
          </a:xfrm>
          <a:prstGeom prst="rect">
            <a:avLst/>
          </a:prstGeom>
        </p:spPr>
        <p:txBody>
          <a:bodyPr anchor="t" rtlCol="false" tIns="0" lIns="0" bIns="0" rIns="0">
            <a:spAutoFit/>
          </a:bodyPr>
          <a:lstStyle/>
          <a:p>
            <a:pPr algn="ctr" marL="0" indent="0" lvl="1">
              <a:lnSpc>
                <a:spcPts val="4530"/>
              </a:lnSpc>
              <a:spcBef>
                <a:spcPct val="0"/>
              </a:spcBef>
            </a:pPr>
            <a:r>
              <a:rPr lang="en-US" sz="3000" i="true" strike="noStrike" u="none">
                <a:solidFill>
                  <a:srgbClr val="000000"/>
                </a:solidFill>
                <a:latin typeface="Nunito Sans Italics"/>
                <a:ea typeface="Nunito Sans Italics"/>
                <a:cs typeface="Nunito Sans Italics"/>
                <a:sym typeface="Nunito Sans Italics"/>
              </a:rPr>
              <a:t>Bướm</a:t>
            </a:r>
          </a:p>
        </p:txBody>
      </p:sp>
    </p:spTree>
  </p:cSld>
  <p:clrMapOvr>
    <a:masterClrMapping/>
  </p:clrMapOvr>
  <p:transition spd="slow">
    <p:wipe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grpSp>
        <p:nvGrpSpPr>
          <p:cNvPr name="Group 2" id="2"/>
          <p:cNvGrpSpPr/>
          <p:nvPr/>
        </p:nvGrpSpPr>
        <p:grpSpPr>
          <a:xfrm rot="0">
            <a:off x="16614666" y="773021"/>
            <a:ext cx="2045719" cy="511358"/>
            <a:chOff x="0" y="0"/>
            <a:chExt cx="538790" cy="134679"/>
          </a:xfrm>
        </p:grpSpPr>
        <p:sp>
          <p:nvSpPr>
            <p:cNvPr name="Freeform 3" id="3"/>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4" id="4"/>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5" id="5"/>
          <p:cNvSpPr/>
          <p:nvPr/>
        </p:nvSpPr>
        <p:spPr>
          <a:xfrm flipH="false" flipV="false" rot="0">
            <a:off x="-2393387" y="5527339"/>
            <a:ext cx="3789518" cy="1875811"/>
          </a:xfrm>
          <a:custGeom>
            <a:avLst/>
            <a:gdLst/>
            <a:ahLst/>
            <a:cxnLst/>
            <a:rect r="r" b="b" t="t" l="l"/>
            <a:pathLst>
              <a:path h="1875811" w="3789518">
                <a:moveTo>
                  <a:pt x="0" y="0"/>
                </a:moveTo>
                <a:lnTo>
                  <a:pt x="3789518" y="0"/>
                </a:lnTo>
                <a:lnTo>
                  <a:pt x="3789518" y="1875811"/>
                </a:lnTo>
                <a:lnTo>
                  <a:pt x="0" y="1875811"/>
                </a:lnTo>
                <a:lnTo>
                  <a:pt x="0" y="0"/>
                </a:lnTo>
                <a:close/>
              </a:path>
            </a:pathLst>
          </a:custGeom>
          <a:blipFill>
            <a:blip r:embed="rId2"/>
            <a:stretch>
              <a:fillRect l="0" t="0" r="0" b="0"/>
            </a:stretch>
          </a:blipFill>
        </p:spPr>
      </p:sp>
      <p:sp>
        <p:nvSpPr>
          <p:cNvPr name="Freeform 6" id="6"/>
          <p:cNvSpPr/>
          <p:nvPr/>
        </p:nvSpPr>
        <p:spPr>
          <a:xfrm flipH="false" flipV="false" rot="0">
            <a:off x="-1837363" y="5630305"/>
            <a:ext cx="3233494" cy="4340260"/>
          </a:xfrm>
          <a:custGeom>
            <a:avLst/>
            <a:gdLst/>
            <a:ahLst/>
            <a:cxnLst/>
            <a:rect r="r" b="b" t="t" l="l"/>
            <a:pathLst>
              <a:path h="4340260" w="3233494">
                <a:moveTo>
                  <a:pt x="0" y="0"/>
                </a:moveTo>
                <a:lnTo>
                  <a:pt x="3233494" y="0"/>
                </a:lnTo>
                <a:lnTo>
                  <a:pt x="3233494" y="4340260"/>
                </a:lnTo>
                <a:lnTo>
                  <a:pt x="0" y="4340260"/>
                </a:lnTo>
                <a:lnTo>
                  <a:pt x="0" y="0"/>
                </a:lnTo>
                <a:close/>
              </a:path>
            </a:pathLst>
          </a:custGeom>
          <a:blipFill>
            <a:blip r:embed="rId3"/>
            <a:stretch>
              <a:fillRect l="0" t="0" r="0" b="0"/>
            </a:stretch>
          </a:blipFill>
        </p:spPr>
      </p:sp>
      <p:sp>
        <p:nvSpPr>
          <p:cNvPr name="Freeform 7" id="7"/>
          <p:cNvSpPr/>
          <p:nvPr/>
        </p:nvSpPr>
        <p:spPr>
          <a:xfrm flipH="false" flipV="false" rot="0">
            <a:off x="-596933" y="6720059"/>
            <a:ext cx="2660102" cy="3570607"/>
          </a:xfrm>
          <a:custGeom>
            <a:avLst/>
            <a:gdLst/>
            <a:ahLst/>
            <a:cxnLst/>
            <a:rect r="r" b="b" t="t" l="l"/>
            <a:pathLst>
              <a:path h="3570607" w="2660102">
                <a:moveTo>
                  <a:pt x="0" y="0"/>
                </a:moveTo>
                <a:lnTo>
                  <a:pt x="2660103" y="0"/>
                </a:lnTo>
                <a:lnTo>
                  <a:pt x="2660103" y="3570606"/>
                </a:lnTo>
                <a:lnTo>
                  <a:pt x="0" y="3570606"/>
                </a:lnTo>
                <a:lnTo>
                  <a:pt x="0" y="0"/>
                </a:lnTo>
                <a:close/>
              </a:path>
            </a:pathLst>
          </a:custGeom>
          <a:blipFill>
            <a:blip r:embed="rId3"/>
            <a:stretch>
              <a:fillRect l="0" t="0" r="0" b="0"/>
            </a:stretch>
          </a:blipFill>
        </p:spPr>
      </p:sp>
      <p:sp>
        <p:nvSpPr>
          <p:cNvPr name="Freeform 8" id="8"/>
          <p:cNvSpPr/>
          <p:nvPr/>
        </p:nvSpPr>
        <p:spPr>
          <a:xfrm flipH="false" flipV="false" rot="0">
            <a:off x="17374354" y="8178825"/>
            <a:ext cx="1573321" cy="2111841"/>
          </a:xfrm>
          <a:custGeom>
            <a:avLst/>
            <a:gdLst/>
            <a:ahLst/>
            <a:cxnLst/>
            <a:rect r="r" b="b" t="t" l="l"/>
            <a:pathLst>
              <a:path h="2111841" w="1573321">
                <a:moveTo>
                  <a:pt x="0" y="0"/>
                </a:moveTo>
                <a:lnTo>
                  <a:pt x="1573321" y="0"/>
                </a:lnTo>
                <a:lnTo>
                  <a:pt x="1573321" y="2111840"/>
                </a:lnTo>
                <a:lnTo>
                  <a:pt x="0" y="2111840"/>
                </a:lnTo>
                <a:lnTo>
                  <a:pt x="0" y="0"/>
                </a:lnTo>
                <a:close/>
              </a:path>
            </a:pathLst>
          </a:custGeom>
          <a:blipFill>
            <a:blip r:embed="rId3"/>
            <a:stretch>
              <a:fillRect l="0" t="0" r="0" b="0"/>
            </a:stretch>
          </a:blipFill>
        </p:spPr>
      </p:sp>
      <p:sp>
        <p:nvSpPr>
          <p:cNvPr name="Freeform 9" id="9"/>
          <p:cNvSpPr/>
          <p:nvPr/>
        </p:nvSpPr>
        <p:spPr>
          <a:xfrm flipH="false" flipV="false" rot="0">
            <a:off x="16746154" y="7632473"/>
            <a:ext cx="1751869" cy="2351502"/>
          </a:xfrm>
          <a:custGeom>
            <a:avLst/>
            <a:gdLst/>
            <a:ahLst/>
            <a:cxnLst/>
            <a:rect r="r" b="b" t="t" l="l"/>
            <a:pathLst>
              <a:path h="2351502" w="1751869">
                <a:moveTo>
                  <a:pt x="0" y="0"/>
                </a:moveTo>
                <a:lnTo>
                  <a:pt x="1751869" y="0"/>
                </a:lnTo>
                <a:lnTo>
                  <a:pt x="1751869" y="2351502"/>
                </a:lnTo>
                <a:lnTo>
                  <a:pt x="0" y="2351502"/>
                </a:lnTo>
                <a:lnTo>
                  <a:pt x="0" y="0"/>
                </a:lnTo>
                <a:close/>
              </a:path>
            </a:pathLst>
          </a:custGeom>
          <a:blipFill>
            <a:blip r:embed="rId3"/>
            <a:stretch>
              <a:fillRect l="0" t="0" r="0" b="0"/>
            </a:stretch>
          </a:blipFill>
        </p:spPr>
      </p:sp>
      <p:sp>
        <p:nvSpPr>
          <p:cNvPr name="Freeform 10" id="10"/>
          <p:cNvSpPr/>
          <p:nvPr/>
        </p:nvSpPr>
        <p:spPr>
          <a:xfrm flipH="false" flipV="false" rot="0">
            <a:off x="15602817" y="6684183"/>
            <a:ext cx="2558197" cy="3433822"/>
          </a:xfrm>
          <a:custGeom>
            <a:avLst/>
            <a:gdLst/>
            <a:ahLst/>
            <a:cxnLst/>
            <a:rect r="r" b="b" t="t" l="l"/>
            <a:pathLst>
              <a:path h="3433822" w="2558197">
                <a:moveTo>
                  <a:pt x="0" y="0"/>
                </a:moveTo>
                <a:lnTo>
                  <a:pt x="2558197" y="0"/>
                </a:lnTo>
                <a:lnTo>
                  <a:pt x="2558197" y="3433822"/>
                </a:lnTo>
                <a:lnTo>
                  <a:pt x="0" y="3433822"/>
                </a:lnTo>
                <a:lnTo>
                  <a:pt x="0" y="0"/>
                </a:lnTo>
                <a:close/>
              </a:path>
            </a:pathLst>
          </a:custGeom>
          <a:blipFill>
            <a:blip r:embed="rId3"/>
            <a:stretch>
              <a:fillRect l="0" t="0" r="0" b="0"/>
            </a:stretch>
          </a:blipFill>
        </p:spPr>
      </p:sp>
      <p:sp>
        <p:nvSpPr>
          <p:cNvPr name="Freeform 11" id="11"/>
          <p:cNvSpPr/>
          <p:nvPr/>
        </p:nvSpPr>
        <p:spPr>
          <a:xfrm flipH="false" flipV="false" rot="0">
            <a:off x="15273642" y="7643187"/>
            <a:ext cx="1896782" cy="2546016"/>
          </a:xfrm>
          <a:custGeom>
            <a:avLst/>
            <a:gdLst/>
            <a:ahLst/>
            <a:cxnLst/>
            <a:rect r="r" b="b" t="t" l="l"/>
            <a:pathLst>
              <a:path h="2546016" w="1896782">
                <a:moveTo>
                  <a:pt x="0" y="0"/>
                </a:moveTo>
                <a:lnTo>
                  <a:pt x="1896782" y="0"/>
                </a:lnTo>
                <a:lnTo>
                  <a:pt x="1896782" y="2546016"/>
                </a:lnTo>
                <a:lnTo>
                  <a:pt x="0" y="2546016"/>
                </a:lnTo>
                <a:lnTo>
                  <a:pt x="0" y="0"/>
                </a:lnTo>
                <a:close/>
              </a:path>
            </a:pathLst>
          </a:custGeom>
          <a:blipFill>
            <a:blip r:embed="rId3"/>
            <a:stretch>
              <a:fillRect l="0" t="0" r="0" b="0"/>
            </a:stretch>
          </a:blipFill>
        </p:spPr>
      </p:sp>
      <p:sp>
        <p:nvSpPr>
          <p:cNvPr name="Freeform 12" id="12"/>
          <p:cNvSpPr/>
          <p:nvPr/>
        </p:nvSpPr>
        <p:spPr>
          <a:xfrm flipH="true" flipV="false" rot="0">
            <a:off x="13849891" y="8915911"/>
            <a:ext cx="5097783" cy="1701385"/>
          </a:xfrm>
          <a:custGeom>
            <a:avLst/>
            <a:gdLst/>
            <a:ahLst/>
            <a:cxnLst/>
            <a:rect r="r" b="b" t="t" l="l"/>
            <a:pathLst>
              <a:path h="1701385" w="5097783">
                <a:moveTo>
                  <a:pt x="5097784" y="0"/>
                </a:moveTo>
                <a:lnTo>
                  <a:pt x="0" y="0"/>
                </a:lnTo>
                <a:lnTo>
                  <a:pt x="0" y="1701385"/>
                </a:lnTo>
                <a:lnTo>
                  <a:pt x="5097784" y="1701385"/>
                </a:lnTo>
                <a:lnTo>
                  <a:pt x="5097784" y="0"/>
                </a:lnTo>
                <a:close/>
              </a:path>
            </a:pathLst>
          </a:custGeom>
          <a:blipFill>
            <a:blip r:embed="rId4"/>
            <a:stretch>
              <a:fillRect l="0" t="0" r="0" b="0"/>
            </a:stretch>
          </a:blipFill>
        </p:spPr>
      </p:sp>
      <p:sp>
        <p:nvSpPr>
          <p:cNvPr name="Freeform 13" id="13"/>
          <p:cNvSpPr/>
          <p:nvPr/>
        </p:nvSpPr>
        <p:spPr>
          <a:xfrm flipH="true" flipV="false" rot="0">
            <a:off x="16209198" y="9587550"/>
            <a:ext cx="745919" cy="1256285"/>
          </a:xfrm>
          <a:custGeom>
            <a:avLst/>
            <a:gdLst/>
            <a:ahLst/>
            <a:cxnLst/>
            <a:rect r="r" b="b" t="t" l="l"/>
            <a:pathLst>
              <a:path h="1256285" w="745919">
                <a:moveTo>
                  <a:pt x="745920" y="0"/>
                </a:moveTo>
                <a:lnTo>
                  <a:pt x="0" y="0"/>
                </a:lnTo>
                <a:lnTo>
                  <a:pt x="0" y="1256285"/>
                </a:lnTo>
                <a:lnTo>
                  <a:pt x="745920" y="1256285"/>
                </a:lnTo>
                <a:lnTo>
                  <a:pt x="745920" y="0"/>
                </a:lnTo>
                <a:close/>
              </a:path>
            </a:pathLst>
          </a:custGeom>
          <a:blipFill>
            <a:blip r:embed="rId5"/>
            <a:stretch>
              <a:fillRect l="0" t="0" r="0" b="0"/>
            </a:stretch>
          </a:blipFill>
        </p:spPr>
      </p:sp>
      <p:sp>
        <p:nvSpPr>
          <p:cNvPr name="Freeform 14" id="14"/>
          <p:cNvSpPr/>
          <p:nvPr/>
        </p:nvSpPr>
        <p:spPr>
          <a:xfrm flipH="true" flipV="false" rot="0">
            <a:off x="12068014" y="9767508"/>
            <a:ext cx="5092367" cy="1699578"/>
          </a:xfrm>
          <a:custGeom>
            <a:avLst/>
            <a:gdLst/>
            <a:ahLst/>
            <a:cxnLst/>
            <a:rect r="r" b="b" t="t" l="l"/>
            <a:pathLst>
              <a:path h="1699578" w="5092367">
                <a:moveTo>
                  <a:pt x="5092367" y="0"/>
                </a:moveTo>
                <a:lnTo>
                  <a:pt x="0" y="0"/>
                </a:lnTo>
                <a:lnTo>
                  <a:pt x="0" y="1699577"/>
                </a:lnTo>
                <a:lnTo>
                  <a:pt x="5092367" y="1699577"/>
                </a:lnTo>
                <a:lnTo>
                  <a:pt x="5092367" y="0"/>
                </a:lnTo>
                <a:close/>
              </a:path>
            </a:pathLst>
          </a:custGeom>
          <a:blipFill>
            <a:blip r:embed="rId4"/>
            <a:stretch>
              <a:fillRect l="0" t="0" r="0" b="0"/>
            </a:stretch>
          </a:blipFill>
        </p:spPr>
      </p:sp>
      <p:sp>
        <p:nvSpPr>
          <p:cNvPr name="Freeform 15" id="15"/>
          <p:cNvSpPr/>
          <p:nvPr/>
        </p:nvSpPr>
        <p:spPr>
          <a:xfrm flipH="true" flipV="false" rot="0">
            <a:off x="2158420" y="8823538"/>
            <a:ext cx="758593" cy="1528650"/>
          </a:xfrm>
          <a:custGeom>
            <a:avLst/>
            <a:gdLst/>
            <a:ahLst/>
            <a:cxnLst/>
            <a:rect r="r" b="b" t="t" l="l"/>
            <a:pathLst>
              <a:path h="1528650" w="758593">
                <a:moveTo>
                  <a:pt x="758592" y="0"/>
                </a:moveTo>
                <a:lnTo>
                  <a:pt x="0" y="0"/>
                </a:lnTo>
                <a:lnTo>
                  <a:pt x="0" y="1528650"/>
                </a:lnTo>
                <a:lnTo>
                  <a:pt x="758592" y="1528650"/>
                </a:lnTo>
                <a:lnTo>
                  <a:pt x="758592" y="0"/>
                </a:lnTo>
                <a:close/>
              </a:path>
            </a:pathLst>
          </a:custGeom>
          <a:blipFill>
            <a:blip r:embed="rId6"/>
            <a:stretch>
              <a:fillRect l="0" t="0" r="0" b="0"/>
            </a:stretch>
          </a:blipFill>
        </p:spPr>
      </p:sp>
      <p:sp>
        <p:nvSpPr>
          <p:cNvPr name="Freeform 16" id="16"/>
          <p:cNvSpPr/>
          <p:nvPr/>
        </p:nvSpPr>
        <p:spPr>
          <a:xfrm flipH="true" flipV="false" rot="0">
            <a:off x="-3203443" y="9180762"/>
            <a:ext cx="6651106" cy="2219807"/>
          </a:xfrm>
          <a:custGeom>
            <a:avLst/>
            <a:gdLst/>
            <a:ahLst/>
            <a:cxnLst/>
            <a:rect r="r" b="b" t="t" l="l"/>
            <a:pathLst>
              <a:path h="2219807" w="6651106">
                <a:moveTo>
                  <a:pt x="6651107" y="0"/>
                </a:moveTo>
                <a:lnTo>
                  <a:pt x="0" y="0"/>
                </a:lnTo>
                <a:lnTo>
                  <a:pt x="0" y="2219807"/>
                </a:lnTo>
                <a:lnTo>
                  <a:pt x="6651107" y="2219807"/>
                </a:lnTo>
                <a:lnTo>
                  <a:pt x="6651107" y="0"/>
                </a:lnTo>
                <a:close/>
              </a:path>
            </a:pathLst>
          </a:custGeom>
          <a:blipFill>
            <a:blip r:embed="rId4"/>
            <a:stretch>
              <a:fillRect l="0" t="0" r="0" b="0"/>
            </a:stretch>
          </a:blipFill>
        </p:spPr>
      </p:sp>
      <p:sp>
        <p:nvSpPr>
          <p:cNvPr name="Freeform 17" id="17"/>
          <p:cNvSpPr/>
          <p:nvPr/>
        </p:nvSpPr>
        <p:spPr>
          <a:xfrm flipH="false" flipV="false" rot="2195815">
            <a:off x="2829374" y="8894641"/>
            <a:ext cx="323209" cy="256078"/>
          </a:xfrm>
          <a:custGeom>
            <a:avLst/>
            <a:gdLst/>
            <a:ahLst/>
            <a:cxnLst/>
            <a:rect r="r" b="b" t="t" l="l"/>
            <a:pathLst>
              <a:path h="256078" w="323209">
                <a:moveTo>
                  <a:pt x="0" y="0"/>
                </a:moveTo>
                <a:lnTo>
                  <a:pt x="323209" y="0"/>
                </a:lnTo>
                <a:lnTo>
                  <a:pt x="323209" y="256078"/>
                </a:lnTo>
                <a:lnTo>
                  <a:pt x="0" y="256078"/>
                </a:lnTo>
                <a:lnTo>
                  <a:pt x="0" y="0"/>
                </a:lnTo>
                <a:close/>
              </a:path>
            </a:pathLst>
          </a:custGeom>
          <a:blipFill>
            <a:blip r:embed="rId7"/>
            <a:stretch>
              <a:fillRect l="0" t="0" r="0" b="0"/>
            </a:stretch>
          </a:blipFill>
        </p:spPr>
      </p:sp>
      <p:sp>
        <p:nvSpPr>
          <p:cNvPr name="Freeform 18" id="18"/>
          <p:cNvSpPr/>
          <p:nvPr/>
        </p:nvSpPr>
        <p:spPr>
          <a:xfrm flipH="false" flipV="false" rot="2195815">
            <a:off x="17097695" y="9459824"/>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7"/>
            <a:stretch>
              <a:fillRect l="0" t="0" r="0" b="0"/>
            </a:stretch>
          </a:blipFill>
        </p:spPr>
      </p:sp>
      <p:sp>
        <p:nvSpPr>
          <p:cNvPr name="Freeform 19" id="19"/>
          <p:cNvSpPr/>
          <p:nvPr/>
        </p:nvSpPr>
        <p:spPr>
          <a:xfrm flipH="true" flipV="false" rot="0">
            <a:off x="692428" y="9958611"/>
            <a:ext cx="3947178" cy="1317371"/>
          </a:xfrm>
          <a:custGeom>
            <a:avLst/>
            <a:gdLst/>
            <a:ahLst/>
            <a:cxnLst/>
            <a:rect r="r" b="b" t="t" l="l"/>
            <a:pathLst>
              <a:path h="1317371" w="3947178">
                <a:moveTo>
                  <a:pt x="3947178" y="0"/>
                </a:moveTo>
                <a:lnTo>
                  <a:pt x="0" y="0"/>
                </a:lnTo>
                <a:lnTo>
                  <a:pt x="0" y="1317371"/>
                </a:lnTo>
                <a:lnTo>
                  <a:pt x="3947178" y="1317371"/>
                </a:lnTo>
                <a:lnTo>
                  <a:pt x="3947178" y="0"/>
                </a:lnTo>
                <a:close/>
              </a:path>
            </a:pathLst>
          </a:custGeom>
          <a:blipFill>
            <a:blip r:embed="rId4"/>
            <a:stretch>
              <a:fillRect l="0" t="0" r="0" b="0"/>
            </a:stretch>
          </a:blipFill>
        </p:spPr>
      </p:sp>
      <p:sp>
        <p:nvSpPr>
          <p:cNvPr name="TextBox 20" id="20"/>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11</a:t>
            </a:r>
          </a:p>
        </p:txBody>
      </p:sp>
      <p:sp>
        <p:nvSpPr>
          <p:cNvPr name="TextBox 21" id="21"/>
          <p:cNvSpPr txBox="true"/>
          <p:nvPr/>
        </p:nvSpPr>
        <p:spPr>
          <a:xfrm rot="0">
            <a:off x="1028700" y="952500"/>
            <a:ext cx="14449429" cy="712471"/>
          </a:xfrm>
          <a:prstGeom prst="rect">
            <a:avLst/>
          </a:prstGeom>
        </p:spPr>
        <p:txBody>
          <a:bodyPr anchor="t" rtlCol="false" tIns="0" lIns="0" bIns="0" rIns="0">
            <a:spAutoFit/>
          </a:bodyPr>
          <a:lstStyle/>
          <a:p>
            <a:pPr algn="just" marL="0" indent="0" lvl="0">
              <a:lnSpc>
                <a:spcPts val="5879"/>
              </a:lnSpc>
              <a:spcBef>
                <a:spcPct val="0"/>
              </a:spcBef>
            </a:pPr>
            <a:r>
              <a:rPr lang="en-US" b="true" sz="4199">
                <a:solidFill>
                  <a:srgbClr val="803100"/>
                </a:solidFill>
                <a:latin typeface="Nunito Sans Ultra-Bold"/>
                <a:ea typeface="Nunito Sans Ultra-Bold"/>
                <a:cs typeface="Nunito Sans Ultra-Bold"/>
                <a:sym typeface="Nunito Sans Ultra-Bold"/>
              </a:rPr>
              <a:t>Bạn có biết...</a:t>
            </a:r>
          </a:p>
        </p:txBody>
      </p:sp>
      <p:sp>
        <p:nvSpPr>
          <p:cNvPr name="TextBox 22" id="22"/>
          <p:cNvSpPr txBox="true"/>
          <p:nvPr/>
        </p:nvSpPr>
        <p:spPr>
          <a:xfrm rot="0">
            <a:off x="3672760" y="4349088"/>
            <a:ext cx="512148" cy="325642"/>
          </a:xfrm>
          <a:prstGeom prst="rect">
            <a:avLst/>
          </a:prstGeom>
        </p:spPr>
        <p:txBody>
          <a:bodyPr anchor="t" rtlCol="false" tIns="0" lIns="0" bIns="0" rIns="0">
            <a:spAutoFit/>
          </a:bodyPr>
          <a:lstStyle/>
          <a:p>
            <a:pPr algn="ctr">
              <a:lnSpc>
                <a:spcPts val="2669"/>
              </a:lnSpc>
            </a:pPr>
            <a:r>
              <a:rPr lang="en-US" sz="1906" spc="95">
                <a:solidFill>
                  <a:srgbClr val="FFFFFF"/>
                </a:solidFill>
                <a:latin typeface="Nunito Sans"/>
                <a:ea typeface="Nunito Sans"/>
                <a:cs typeface="Nunito Sans"/>
                <a:sym typeface="Nunito Sans"/>
              </a:rPr>
              <a:t>01</a:t>
            </a:r>
          </a:p>
        </p:txBody>
      </p:sp>
      <p:sp>
        <p:nvSpPr>
          <p:cNvPr name="TextBox 23" id="23"/>
          <p:cNvSpPr txBox="true"/>
          <p:nvPr/>
        </p:nvSpPr>
        <p:spPr>
          <a:xfrm rot="0">
            <a:off x="1028700" y="2424283"/>
            <a:ext cx="9556301" cy="3562350"/>
          </a:xfrm>
          <a:prstGeom prst="rect">
            <a:avLst/>
          </a:prstGeom>
        </p:spPr>
        <p:txBody>
          <a:bodyPr anchor="t" rtlCol="false" tIns="0" lIns="0" bIns="0" rIns="0">
            <a:spAutoFit/>
          </a:bodyPr>
          <a:lstStyle/>
          <a:p>
            <a:pPr algn="just">
              <a:lnSpc>
                <a:spcPts val="4499"/>
              </a:lnSpc>
            </a:pPr>
            <a:r>
              <a:rPr lang="en-US" b="true" sz="2999" i="true">
                <a:solidFill>
                  <a:srgbClr val="000000"/>
                </a:solidFill>
                <a:latin typeface="Nunito Sans Bold Italics"/>
                <a:ea typeface="Nunito Sans Bold Italics"/>
                <a:cs typeface="Nunito Sans Bold Italics"/>
                <a:sym typeface="Nunito Sans Bold Italics"/>
              </a:rPr>
              <a:t>Mỗi loại cây thích sống ở một ngôi nhà khác nhau.</a:t>
            </a:r>
            <a:r>
              <a:rPr lang="en-US" sz="2999" i="true">
                <a:solidFill>
                  <a:srgbClr val="000000"/>
                </a:solidFill>
                <a:latin typeface="Nunito Sans Italics"/>
                <a:ea typeface="Nunito Sans Italics"/>
                <a:cs typeface="Nunito Sans Italics"/>
                <a:sym typeface="Nunito Sans Italics"/>
              </a:rPr>
              <a:t> Mỗi vùng đất, khí hậu phù hợp với những loại cây sinh trưởng nhất định.</a:t>
            </a:r>
          </a:p>
          <a:p>
            <a:pPr algn="just">
              <a:lnSpc>
                <a:spcPts val="1800"/>
              </a:lnSpc>
            </a:pPr>
          </a:p>
          <a:p>
            <a:pPr algn="just">
              <a:lnSpc>
                <a:spcPts val="4499"/>
              </a:lnSpc>
            </a:pPr>
            <a:r>
              <a:rPr lang="en-US" sz="2999">
                <a:solidFill>
                  <a:srgbClr val="000000"/>
                </a:solidFill>
                <a:latin typeface="Nunito Sans"/>
                <a:ea typeface="Nunito Sans"/>
                <a:cs typeface="Nunito Sans"/>
                <a:sym typeface="Nunito Sans"/>
              </a:rPr>
              <a:t>Ở đồng bằng Bắc Bộ, nông dân thường trồng rau muống, cải xanh, bầu, bí... vì những cây này phát triển tốt, ít sâu bệnh và có hương vị thơm ngon đặc biệt</a:t>
            </a:r>
          </a:p>
        </p:txBody>
      </p:sp>
      <p:grpSp>
        <p:nvGrpSpPr>
          <p:cNvPr name="Group 24" id="24"/>
          <p:cNvGrpSpPr>
            <a:grpSpLocks noChangeAspect="true"/>
          </p:cNvGrpSpPr>
          <p:nvPr/>
        </p:nvGrpSpPr>
        <p:grpSpPr>
          <a:xfrm rot="0">
            <a:off x="10702877" y="2370242"/>
            <a:ext cx="6556423" cy="4690632"/>
            <a:chOff x="0" y="0"/>
            <a:chExt cx="4584192" cy="3279648"/>
          </a:xfrm>
        </p:grpSpPr>
        <p:sp>
          <p:nvSpPr>
            <p:cNvPr name="Freeform 25" id="25"/>
            <p:cNvSpPr/>
            <p:nvPr/>
          </p:nvSpPr>
          <p:spPr>
            <a:xfrm flipH="false" flipV="false" rot="0">
              <a:off x="0" y="0"/>
              <a:ext cx="4584192" cy="3279648"/>
            </a:xfrm>
            <a:custGeom>
              <a:avLst/>
              <a:gdLst/>
              <a:ahLst/>
              <a:cxnLst/>
              <a:rect r="r" b="b" t="t" l="l"/>
              <a:pathLst>
                <a:path h="3279648" w="4584192">
                  <a:moveTo>
                    <a:pt x="4584192" y="3279648"/>
                  </a:moveTo>
                  <a:lnTo>
                    <a:pt x="0" y="3279648"/>
                  </a:lnTo>
                  <a:lnTo>
                    <a:pt x="0" y="0"/>
                  </a:lnTo>
                  <a:lnTo>
                    <a:pt x="4584192" y="0"/>
                  </a:lnTo>
                  <a:lnTo>
                    <a:pt x="4584192" y="3279648"/>
                  </a:lnTo>
                  <a:close/>
                </a:path>
              </a:pathLst>
            </a:custGeom>
            <a:blipFill>
              <a:blip r:embed="rId8"/>
              <a:stretch>
                <a:fillRect l="-29" t="0" r="-29" b="0"/>
              </a:stretch>
            </a:blipFill>
          </p:spPr>
        </p:sp>
        <p:sp>
          <p:nvSpPr>
            <p:cNvPr name="Freeform 26" id="26"/>
            <p:cNvSpPr/>
            <p:nvPr/>
          </p:nvSpPr>
          <p:spPr>
            <a:xfrm flipH="false" flipV="false" rot="0">
              <a:off x="63980" y="23119"/>
              <a:ext cx="4450362" cy="3189732"/>
            </a:xfrm>
            <a:custGeom>
              <a:avLst/>
              <a:gdLst/>
              <a:ahLst/>
              <a:cxnLst/>
              <a:rect r="r" b="b" t="t" l="l"/>
              <a:pathLst>
                <a:path h="3189732" w="445036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9"/>
              <a:stretch>
                <a:fillRect l="-5841" t="0" r="0" b="0"/>
              </a:stretch>
            </a:blipFill>
          </p:spPr>
        </p:sp>
      </p:grpSp>
      <p:sp>
        <p:nvSpPr>
          <p:cNvPr name="Freeform 27" id="27"/>
          <p:cNvSpPr/>
          <p:nvPr/>
        </p:nvSpPr>
        <p:spPr>
          <a:xfrm flipH="false" flipV="false" rot="0">
            <a:off x="-102813" y="8855885"/>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6253652" y="7643187"/>
            <a:ext cx="4162261" cy="2663847"/>
          </a:xfrm>
          <a:custGeom>
            <a:avLst/>
            <a:gdLst/>
            <a:ahLst/>
            <a:cxnLst/>
            <a:rect r="r" b="b" t="t" l="l"/>
            <a:pathLst>
              <a:path h="2663847" w="4162261">
                <a:moveTo>
                  <a:pt x="0" y="0"/>
                </a:moveTo>
                <a:lnTo>
                  <a:pt x="4162261" y="0"/>
                </a:lnTo>
                <a:lnTo>
                  <a:pt x="4162261" y="2663847"/>
                </a:lnTo>
                <a:lnTo>
                  <a:pt x="0" y="2663847"/>
                </a:lnTo>
                <a:lnTo>
                  <a:pt x="0" y="0"/>
                </a:lnTo>
                <a:close/>
              </a:path>
            </a:pathLst>
          </a:custGeom>
          <a:blipFill>
            <a:blip r:embed="rId12"/>
            <a:stretch>
              <a:fillRect l="0" t="0" r="0" b="0"/>
            </a:stretch>
          </a:blipFill>
        </p:spPr>
      </p:sp>
      <p:sp>
        <p:nvSpPr>
          <p:cNvPr name="TextBox 29" id="29"/>
          <p:cNvSpPr txBox="true"/>
          <p:nvPr/>
        </p:nvSpPr>
        <p:spPr>
          <a:xfrm rot="0">
            <a:off x="4500416" y="8815401"/>
            <a:ext cx="8046116" cy="954610"/>
          </a:xfrm>
          <a:prstGeom prst="rect">
            <a:avLst/>
          </a:prstGeom>
        </p:spPr>
        <p:txBody>
          <a:bodyPr anchor="t" rtlCol="false" tIns="0" lIns="0" bIns="0" rIns="0">
            <a:spAutoFit/>
          </a:bodyPr>
          <a:lstStyle/>
          <a:p>
            <a:pPr algn="ctr">
              <a:lnSpc>
                <a:spcPts val="3886"/>
              </a:lnSpc>
            </a:pPr>
            <a:r>
              <a:rPr lang="en-US" sz="2922" b="true">
                <a:solidFill>
                  <a:srgbClr val="DBF9FF"/>
                </a:solidFill>
                <a:latin typeface="Nunito Sans Bold"/>
                <a:ea typeface="Nunito Sans Bold"/>
                <a:cs typeface="Nunito Sans Bold"/>
                <a:sym typeface="Nunito Sans Bold"/>
              </a:rPr>
              <a:t>Đồng bằng</a:t>
            </a:r>
          </a:p>
          <a:p>
            <a:pPr algn="ctr">
              <a:lnSpc>
                <a:spcPts val="3886"/>
              </a:lnSpc>
            </a:pPr>
            <a:r>
              <a:rPr lang="en-US" sz="2922" b="true">
                <a:solidFill>
                  <a:srgbClr val="DBF9FF"/>
                </a:solidFill>
                <a:latin typeface="Nunito Sans Bold"/>
                <a:ea typeface="Nunito Sans Bold"/>
                <a:cs typeface="Nunito Sans Bold"/>
                <a:sym typeface="Nunito Sans Bold"/>
              </a:rPr>
              <a:t>Bắc Bộ</a:t>
            </a:r>
          </a:p>
        </p:txBody>
      </p:sp>
    </p:spTree>
  </p:cSld>
  <p:clrMapOvr>
    <a:masterClrMapping/>
  </p:clrMapOvr>
  <p:transition spd="slow">
    <p:wipe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grpSp>
        <p:nvGrpSpPr>
          <p:cNvPr name="Group 2" id="2"/>
          <p:cNvGrpSpPr/>
          <p:nvPr/>
        </p:nvGrpSpPr>
        <p:grpSpPr>
          <a:xfrm rot="0">
            <a:off x="16614666" y="773021"/>
            <a:ext cx="2045719" cy="511358"/>
            <a:chOff x="0" y="0"/>
            <a:chExt cx="538790" cy="134679"/>
          </a:xfrm>
        </p:grpSpPr>
        <p:sp>
          <p:nvSpPr>
            <p:cNvPr name="Freeform 3" id="3"/>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4" id="4"/>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5" id="5"/>
          <p:cNvSpPr/>
          <p:nvPr/>
        </p:nvSpPr>
        <p:spPr>
          <a:xfrm flipH="false" flipV="false" rot="-10800000">
            <a:off x="5309915" y="652431"/>
            <a:ext cx="11304751" cy="8982139"/>
          </a:xfrm>
          <a:custGeom>
            <a:avLst/>
            <a:gdLst/>
            <a:ahLst/>
            <a:cxnLst/>
            <a:rect r="r" b="b" t="t" l="l"/>
            <a:pathLst>
              <a:path h="8982139" w="11304751">
                <a:moveTo>
                  <a:pt x="0" y="0"/>
                </a:moveTo>
                <a:lnTo>
                  <a:pt x="11304751" y="0"/>
                </a:lnTo>
                <a:lnTo>
                  <a:pt x="11304751" y="8982138"/>
                </a:lnTo>
                <a:lnTo>
                  <a:pt x="0" y="89821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13" y="8855885"/>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393387" y="5527339"/>
            <a:ext cx="3789518" cy="1875811"/>
          </a:xfrm>
          <a:custGeom>
            <a:avLst/>
            <a:gdLst/>
            <a:ahLst/>
            <a:cxnLst/>
            <a:rect r="r" b="b" t="t" l="l"/>
            <a:pathLst>
              <a:path h="1875811" w="3789518">
                <a:moveTo>
                  <a:pt x="0" y="0"/>
                </a:moveTo>
                <a:lnTo>
                  <a:pt x="3789518" y="0"/>
                </a:lnTo>
                <a:lnTo>
                  <a:pt x="3789518" y="1875811"/>
                </a:lnTo>
                <a:lnTo>
                  <a:pt x="0" y="1875811"/>
                </a:lnTo>
                <a:lnTo>
                  <a:pt x="0" y="0"/>
                </a:lnTo>
                <a:close/>
              </a:path>
            </a:pathLst>
          </a:custGeom>
          <a:blipFill>
            <a:blip r:embed="rId6"/>
            <a:stretch>
              <a:fillRect l="0" t="0" r="0" b="0"/>
            </a:stretch>
          </a:blipFill>
        </p:spPr>
      </p:sp>
      <p:sp>
        <p:nvSpPr>
          <p:cNvPr name="Freeform 8" id="8"/>
          <p:cNvSpPr/>
          <p:nvPr/>
        </p:nvSpPr>
        <p:spPr>
          <a:xfrm flipH="false" flipV="false" rot="0">
            <a:off x="-1837363" y="5630305"/>
            <a:ext cx="3233494" cy="4340260"/>
          </a:xfrm>
          <a:custGeom>
            <a:avLst/>
            <a:gdLst/>
            <a:ahLst/>
            <a:cxnLst/>
            <a:rect r="r" b="b" t="t" l="l"/>
            <a:pathLst>
              <a:path h="4340260" w="3233494">
                <a:moveTo>
                  <a:pt x="0" y="0"/>
                </a:moveTo>
                <a:lnTo>
                  <a:pt x="3233494" y="0"/>
                </a:lnTo>
                <a:lnTo>
                  <a:pt x="3233494" y="4340260"/>
                </a:lnTo>
                <a:lnTo>
                  <a:pt x="0" y="4340260"/>
                </a:lnTo>
                <a:lnTo>
                  <a:pt x="0" y="0"/>
                </a:lnTo>
                <a:close/>
              </a:path>
            </a:pathLst>
          </a:custGeom>
          <a:blipFill>
            <a:blip r:embed="rId7"/>
            <a:stretch>
              <a:fillRect l="0" t="0" r="0" b="0"/>
            </a:stretch>
          </a:blipFill>
        </p:spPr>
      </p:sp>
      <p:sp>
        <p:nvSpPr>
          <p:cNvPr name="Freeform 9" id="9"/>
          <p:cNvSpPr/>
          <p:nvPr/>
        </p:nvSpPr>
        <p:spPr>
          <a:xfrm flipH="false" flipV="false" rot="0">
            <a:off x="-596933" y="6720059"/>
            <a:ext cx="2660102" cy="3570607"/>
          </a:xfrm>
          <a:custGeom>
            <a:avLst/>
            <a:gdLst/>
            <a:ahLst/>
            <a:cxnLst/>
            <a:rect r="r" b="b" t="t" l="l"/>
            <a:pathLst>
              <a:path h="3570607" w="2660102">
                <a:moveTo>
                  <a:pt x="0" y="0"/>
                </a:moveTo>
                <a:lnTo>
                  <a:pt x="2660103" y="0"/>
                </a:lnTo>
                <a:lnTo>
                  <a:pt x="2660103" y="3570606"/>
                </a:lnTo>
                <a:lnTo>
                  <a:pt x="0" y="3570606"/>
                </a:lnTo>
                <a:lnTo>
                  <a:pt x="0" y="0"/>
                </a:lnTo>
                <a:close/>
              </a:path>
            </a:pathLst>
          </a:custGeom>
          <a:blipFill>
            <a:blip r:embed="rId7"/>
            <a:stretch>
              <a:fillRect l="0" t="0" r="0" b="0"/>
            </a:stretch>
          </a:blipFill>
        </p:spPr>
      </p:sp>
      <p:sp>
        <p:nvSpPr>
          <p:cNvPr name="Freeform 10" id="10"/>
          <p:cNvSpPr/>
          <p:nvPr/>
        </p:nvSpPr>
        <p:spPr>
          <a:xfrm flipH="false" flipV="false" rot="0">
            <a:off x="17374354" y="8178825"/>
            <a:ext cx="1573321" cy="2111841"/>
          </a:xfrm>
          <a:custGeom>
            <a:avLst/>
            <a:gdLst/>
            <a:ahLst/>
            <a:cxnLst/>
            <a:rect r="r" b="b" t="t" l="l"/>
            <a:pathLst>
              <a:path h="2111841" w="1573321">
                <a:moveTo>
                  <a:pt x="0" y="0"/>
                </a:moveTo>
                <a:lnTo>
                  <a:pt x="1573321" y="0"/>
                </a:lnTo>
                <a:lnTo>
                  <a:pt x="1573321" y="2111840"/>
                </a:lnTo>
                <a:lnTo>
                  <a:pt x="0" y="2111840"/>
                </a:lnTo>
                <a:lnTo>
                  <a:pt x="0" y="0"/>
                </a:lnTo>
                <a:close/>
              </a:path>
            </a:pathLst>
          </a:custGeom>
          <a:blipFill>
            <a:blip r:embed="rId7"/>
            <a:stretch>
              <a:fillRect l="0" t="0" r="0" b="0"/>
            </a:stretch>
          </a:blipFill>
        </p:spPr>
      </p:sp>
      <p:sp>
        <p:nvSpPr>
          <p:cNvPr name="Freeform 11" id="11"/>
          <p:cNvSpPr/>
          <p:nvPr/>
        </p:nvSpPr>
        <p:spPr>
          <a:xfrm flipH="true" flipV="false" rot="0">
            <a:off x="-445326" y="421742"/>
            <a:ext cx="3821091" cy="1891440"/>
          </a:xfrm>
          <a:custGeom>
            <a:avLst/>
            <a:gdLst/>
            <a:ahLst/>
            <a:cxnLst/>
            <a:rect r="r" b="b" t="t" l="l"/>
            <a:pathLst>
              <a:path h="1891440" w="3821091">
                <a:moveTo>
                  <a:pt x="3821091" y="0"/>
                </a:moveTo>
                <a:lnTo>
                  <a:pt x="0" y="0"/>
                </a:lnTo>
                <a:lnTo>
                  <a:pt x="0" y="1891440"/>
                </a:lnTo>
                <a:lnTo>
                  <a:pt x="3821091" y="1891440"/>
                </a:lnTo>
                <a:lnTo>
                  <a:pt x="3821091" y="0"/>
                </a:lnTo>
                <a:close/>
              </a:path>
            </a:pathLst>
          </a:custGeom>
          <a:blipFill>
            <a:blip r:embed="rId6"/>
            <a:stretch>
              <a:fillRect l="0" t="0" r="0" b="0"/>
            </a:stretch>
          </a:blipFill>
        </p:spPr>
      </p:sp>
      <p:sp>
        <p:nvSpPr>
          <p:cNvPr name="Freeform 12" id="12"/>
          <p:cNvSpPr/>
          <p:nvPr/>
        </p:nvSpPr>
        <p:spPr>
          <a:xfrm flipH="false" flipV="false" rot="0">
            <a:off x="16746154" y="7632473"/>
            <a:ext cx="1751869" cy="2351502"/>
          </a:xfrm>
          <a:custGeom>
            <a:avLst/>
            <a:gdLst/>
            <a:ahLst/>
            <a:cxnLst/>
            <a:rect r="r" b="b" t="t" l="l"/>
            <a:pathLst>
              <a:path h="2351502" w="1751869">
                <a:moveTo>
                  <a:pt x="0" y="0"/>
                </a:moveTo>
                <a:lnTo>
                  <a:pt x="1751869" y="0"/>
                </a:lnTo>
                <a:lnTo>
                  <a:pt x="1751869" y="2351502"/>
                </a:lnTo>
                <a:lnTo>
                  <a:pt x="0" y="2351502"/>
                </a:lnTo>
                <a:lnTo>
                  <a:pt x="0" y="0"/>
                </a:lnTo>
                <a:close/>
              </a:path>
            </a:pathLst>
          </a:custGeom>
          <a:blipFill>
            <a:blip r:embed="rId7"/>
            <a:stretch>
              <a:fillRect l="0" t="0" r="0" b="0"/>
            </a:stretch>
          </a:blipFill>
        </p:spPr>
      </p:sp>
      <p:sp>
        <p:nvSpPr>
          <p:cNvPr name="Freeform 13" id="13"/>
          <p:cNvSpPr/>
          <p:nvPr/>
        </p:nvSpPr>
        <p:spPr>
          <a:xfrm flipH="false" flipV="false" rot="0">
            <a:off x="15602817" y="6684183"/>
            <a:ext cx="2558197" cy="3433822"/>
          </a:xfrm>
          <a:custGeom>
            <a:avLst/>
            <a:gdLst/>
            <a:ahLst/>
            <a:cxnLst/>
            <a:rect r="r" b="b" t="t" l="l"/>
            <a:pathLst>
              <a:path h="3433822" w="2558197">
                <a:moveTo>
                  <a:pt x="0" y="0"/>
                </a:moveTo>
                <a:lnTo>
                  <a:pt x="2558197" y="0"/>
                </a:lnTo>
                <a:lnTo>
                  <a:pt x="2558197" y="3433822"/>
                </a:lnTo>
                <a:lnTo>
                  <a:pt x="0" y="3433822"/>
                </a:lnTo>
                <a:lnTo>
                  <a:pt x="0" y="0"/>
                </a:lnTo>
                <a:close/>
              </a:path>
            </a:pathLst>
          </a:custGeom>
          <a:blipFill>
            <a:blip r:embed="rId7"/>
            <a:stretch>
              <a:fillRect l="0" t="0" r="0" b="0"/>
            </a:stretch>
          </a:blipFill>
        </p:spPr>
      </p:sp>
      <p:sp>
        <p:nvSpPr>
          <p:cNvPr name="Freeform 14" id="14"/>
          <p:cNvSpPr/>
          <p:nvPr/>
        </p:nvSpPr>
        <p:spPr>
          <a:xfrm flipH="false" flipV="false" rot="0">
            <a:off x="15273642" y="7643187"/>
            <a:ext cx="1896782" cy="2546016"/>
          </a:xfrm>
          <a:custGeom>
            <a:avLst/>
            <a:gdLst/>
            <a:ahLst/>
            <a:cxnLst/>
            <a:rect r="r" b="b" t="t" l="l"/>
            <a:pathLst>
              <a:path h="2546016" w="1896782">
                <a:moveTo>
                  <a:pt x="0" y="0"/>
                </a:moveTo>
                <a:lnTo>
                  <a:pt x="1896782" y="0"/>
                </a:lnTo>
                <a:lnTo>
                  <a:pt x="1896782" y="2546016"/>
                </a:lnTo>
                <a:lnTo>
                  <a:pt x="0" y="2546016"/>
                </a:lnTo>
                <a:lnTo>
                  <a:pt x="0" y="0"/>
                </a:lnTo>
                <a:close/>
              </a:path>
            </a:pathLst>
          </a:custGeom>
          <a:blipFill>
            <a:blip r:embed="rId7"/>
            <a:stretch>
              <a:fillRect l="0" t="0" r="0" b="0"/>
            </a:stretch>
          </a:blipFill>
        </p:spPr>
      </p:sp>
      <p:sp>
        <p:nvSpPr>
          <p:cNvPr name="Freeform 15" id="15"/>
          <p:cNvSpPr/>
          <p:nvPr/>
        </p:nvSpPr>
        <p:spPr>
          <a:xfrm flipH="true" flipV="false" rot="0">
            <a:off x="13849891" y="8915911"/>
            <a:ext cx="5097783" cy="1701385"/>
          </a:xfrm>
          <a:custGeom>
            <a:avLst/>
            <a:gdLst/>
            <a:ahLst/>
            <a:cxnLst/>
            <a:rect r="r" b="b" t="t" l="l"/>
            <a:pathLst>
              <a:path h="1701385" w="5097783">
                <a:moveTo>
                  <a:pt x="5097784" y="0"/>
                </a:moveTo>
                <a:lnTo>
                  <a:pt x="0" y="0"/>
                </a:lnTo>
                <a:lnTo>
                  <a:pt x="0" y="1701385"/>
                </a:lnTo>
                <a:lnTo>
                  <a:pt x="5097784" y="1701385"/>
                </a:lnTo>
                <a:lnTo>
                  <a:pt x="5097784" y="0"/>
                </a:lnTo>
                <a:close/>
              </a:path>
            </a:pathLst>
          </a:custGeom>
          <a:blipFill>
            <a:blip r:embed="rId8"/>
            <a:stretch>
              <a:fillRect l="0" t="0" r="0" b="0"/>
            </a:stretch>
          </a:blipFill>
        </p:spPr>
      </p:sp>
      <p:sp>
        <p:nvSpPr>
          <p:cNvPr name="Freeform 16" id="16"/>
          <p:cNvSpPr/>
          <p:nvPr/>
        </p:nvSpPr>
        <p:spPr>
          <a:xfrm flipH="true" flipV="false" rot="0">
            <a:off x="16209198" y="9587550"/>
            <a:ext cx="745919" cy="1256285"/>
          </a:xfrm>
          <a:custGeom>
            <a:avLst/>
            <a:gdLst/>
            <a:ahLst/>
            <a:cxnLst/>
            <a:rect r="r" b="b" t="t" l="l"/>
            <a:pathLst>
              <a:path h="1256285" w="745919">
                <a:moveTo>
                  <a:pt x="745920" y="0"/>
                </a:moveTo>
                <a:lnTo>
                  <a:pt x="0" y="0"/>
                </a:lnTo>
                <a:lnTo>
                  <a:pt x="0" y="1256285"/>
                </a:lnTo>
                <a:lnTo>
                  <a:pt x="745920" y="1256285"/>
                </a:lnTo>
                <a:lnTo>
                  <a:pt x="745920" y="0"/>
                </a:lnTo>
                <a:close/>
              </a:path>
            </a:pathLst>
          </a:custGeom>
          <a:blipFill>
            <a:blip r:embed="rId9"/>
            <a:stretch>
              <a:fillRect l="0" t="0" r="0" b="0"/>
            </a:stretch>
          </a:blipFill>
        </p:spPr>
      </p:sp>
      <p:sp>
        <p:nvSpPr>
          <p:cNvPr name="Freeform 17" id="17"/>
          <p:cNvSpPr/>
          <p:nvPr/>
        </p:nvSpPr>
        <p:spPr>
          <a:xfrm flipH="true" flipV="false" rot="0">
            <a:off x="12068014" y="9767508"/>
            <a:ext cx="5092367" cy="1699578"/>
          </a:xfrm>
          <a:custGeom>
            <a:avLst/>
            <a:gdLst/>
            <a:ahLst/>
            <a:cxnLst/>
            <a:rect r="r" b="b" t="t" l="l"/>
            <a:pathLst>
              <a:path h="1699578" w="5092367">
                <a:moveTo>
                  <a:pt x="5092367" y="0"/>
                </a:moveTo>
                <a:lnTo>
                  <a:pt x="0" y="0"/>
                </a:lnTo>
                <a:lnTo>
                  <a:pt x="0" y="1699577"/>
                </a:lnTo>
                <a:lnTo>
                  <a:pt x="5092367" y="1699577"/>
                </a:lnTo>
                <a:lnTo>
                  <a:pt x="5092367" y="0"/>
                </a:lnTo>
                <a:close/>
              </a:path>
            </a:pathLst>
          </a:custGeom>
          <a:blipFill>
            <a:blip r:embed="rId8"/>
            <a:stretch>
              <a:fillRect l="0" t="0" r="0" b="0"/>
            </a:stretch>
          </a:blipFill>
        </p:spPr>
      </p:sp>
      <p:sp>
        <p:nvSpPr>
          <p:cNvPr name="Freeform 18" id="18"/>
          <p:cNvSpPr/>
          <p:nvPr/>
        </p:nvSpPr>
        <p:spPr>
          <a:xfrm flipH="true" flipV="false" rot="0">
            <a:off x="2158420" y="8823538"/>
            <a:ext cx="758593" cy="1528650"/>
          </a:xfrm>
          <a:custGeom>
            <a:avLst/>
            <a:gdLst/>
            <a:ahLst/>
            <a:cxnLst/>
            <a:rect r="r" b="b" t="t" l="l"/>
            <a:pathLst>
              <a:path h="1528650" w="758593">
                <a:moveTo>
                  <a:pt x="758592" y="0"/>
                </a:moveTo>
                <a:lnTo>
                  <a:pt x="0" y="0"/>
                </a:lnTo>
                <a:lnTo>
                  <a:pt x="0" y="1528650"/>
                </a:lnTo>
                <a:lnTo>
                  <a:pt x="758592" y="1528650"/>
                </a:lnTo>
                <a:lnTo>
                  <a:pt x="758592" y="0"/>
                </a:lnTo>
                <a:close/>
              </a:path>
            </a:pathLst>
          </a:custGeom>
          <a:blipFill>
            <a:blip r:embed="rId10"/>
            <a:stretch>
              <a:fillRect l="0" t="0" r="0" b="0"/>
            </a:stretch>
          </a:blipFill>
        </p:spPr>
      </p:sp>
      <p:sp>
        <p:nvSpPr>
          <p:cNvPr name="Freeform 19" id="19"/>
          <p:cNvSpPr/>
          <p:nvPr/>
        </p:nvSpPr>
        <p:spPr>
          <a:xfrm flipH="true" flipV="false" rot="0">
            <a:off x="-3203443" y="9180762"/>
            <a:ext cx="6651106" cy="2219807"/>
          </a:xfrm>
          <a:custGeom>
            <a:avLst/>
            <a:gdLst/>
            <a:ahLst/>
            <a:cxnLst/>
            <a:rect r="r" b="b" t="t" l="l"/>
            <a:pathLst>
              <a:path h="2219807" w="6651106">
                <a:moveTo>
                  <a:pt x="6651107" y="0"/>
                </a:moveTo>
                <a:lnTo>
                  <a:pt x="0" y="0"/>
                </a:lnTo>
                <a:lnTo>
                  <a:pt x="0" y="2219807"/>
                </a:lnTo>
                <a:lnTo>
                  <a:pt x="6651107" y="2219807"/>
                </a:lnTo>
                <a:lnTo>
                  <a:pt x="6651107" y="0"/>
                </a:lnTo>
                <a:close/>
              </a:path>
            </a:pathLst>
          </a:custGeom>
          <a:blipFill>
            <a:blip r:embed="rId8"/>
            <a:stretch>
              <a:fillRect l="0" t="0" r="0" b="0"/>
            </a:stretch>
          </a:blipFill>
        </p:spPr>
      </p:sp>
      <p:sp>
        <p:nvSpPr>
          <p:cNvPr name="Freeform 20" id="20"/>
          <p:cNvSpPr/>
          <p:nvPr/>
        </p:nvSpPr>
        <p:spPr>
          <a:xfrm flipH="false" flipV="false" rot="2195815">
            <a:off x="2829374" y="8894641"/>
            <a:ext cx="323209" cy="256078"/>
          </a:xfrm>
          <a:custGeom>
            <a:avLst/>
            <a:gdLst/>
            <a:ahLst/>
            <a:cxnLst/>
            <a:rect r="r" b="b" t="t" l="l"/>
            <a:pathLst>
              <a:path h="256078" w="323209">
                <a:moveTo>
                  <a:pt x="0" y="0"/>
                </a:moveTo>
                <a:lnTo>
                  <a:pt x="323209" y="0"/>
                </a:lnTo>
                <a:lnTo>
                  <a:pt x="323209" y="256078"/>
                </a:lnTo>
                <a:lnTo>
                  <a:pt x="0" y="256078"/>
                </a:lnTo>
                <a:lnTo>
                  <a:pt x="0" y="0"/>
                </a:lnTo>
                <a:close/>
              </a:path>
            </a:pathLst>
          </a:custGeom>
          <a:blipFill>
            <a:blip r:embed="rId11"/>
            <a:stretch>
              <a:fillRect l="0" t="0" r="0" b="0"/>
            </a:stretch>
          </a:blipFill>
        </p:spPr>
      </p:sp>
      <p:sp>
        <p:nvSpPr>
          <p:cNvPr name="Freeform 21" id="21"/>
          <p:cNvSpPr/>
          <p:nvPr/>
        </p:nvSpPr>
        <p:spPr>
          <a:xfrm flipH="false" flipV="false" rot="2195815">
            <a:off x="17097695" y="9459824"/>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1"/>
            <a:stretch>
              <a:fillRect l="0" t="0" r="0" b="0"/>
            </a:stretch>
          </a:blipFill>
        </p:spPr>
      </p:sp>
      <p:sp>
        <p:nvSpPr>
          <p:cNvPr name="Freeform 22" id="22"/>
          <p:cNvSpPr/>
          <p:nvPr/>
        </p:nvSpPr>
        <p:spPr>
          <a:xfrm flipH="true" flipV="false" rot="0">
            <a:off x="692428" y="9958611"/>
            <a:ext cx="3947178" cy="1317371"/>
          </a:xfrm>
          <a:custGeom>
            <a:avLst/>
            <a:gdLst/>
            <a:ahLst/>
            <a:cxnLst/>
            <a:rect r="r" b="b" t="t" l="l"/>
            <a:pathLst>
              <a:path h="1317371" w="3947178">
                <a:moveTo>
                  <a:pt x="3947178" y="0"/>
                </a:moveTo>
                <a:lnTo>
                  <a:pt x="0" y="0"/>
                </a:lnTo>
                <a:lnTo>
                  <a:pt x="0" y="1317371"/>
                </a:lnTo>
                <a:lnTo>
                  <a:pt x="3947178" y="1317371"/>
                </a:lnTo>
                <a:lnTo>
                  <a:pt x="3947178" y="0"/>
                </a:lnTo>
                <a:close/>
              </a:path>
            </a:pathLst>
          </a:custGeom>
          <a:blipFill>
            <a:blip r:embed="rId8"/>
            <a:stretch>
              <a:fillRect l="0" t="0" r="0" b="0"/>
            </a:stretch>
          </a:blipFill>
        </p:spPr>
      </p:sp>
      <p:sp>
        <p:nvSpPr>
          <p:cNvPr name="Freeform 23" id="23"/>
          <p:cNvSpPr/>
          <p:nvPr/>
        </p:nvSpPr>
        <p:spPr>
          <a:xfrm flipH="false" flipV="false" rot="0">
            <a:off x="10299721" y="1780099"/>
            <a:ext cx="662569" cy="307266"/>
          </a:xfrm>
          <a:custGeom>
            <a:avLst/>
            <a:gdLst/>
            <a:ahLst/>
            <a:cxnLst/>
            <a:rect r="r" b="b" t="t" l="l"/>
            <a:pathLst>
              <a:path h="307266" w="662569">
                <a:moveTo>
                  <a:pt x="0" y="0"/>
                </a:moveTo>
                <a:lnTo>
                  <a:pt x="662570" y="0"/>
                </a:lnTo>
                <a:lnTo>
                  <a:pt x="662570" y="307266"/>
                </a:lnTo>
                <a:lnTo>
                  <a:pt x="0" y="307266"/>
                </a:lnTo>
                <a:lnTo>
                  <a:pt x="0" y="0"/>
                </a:lnTo>
                <a:close/>
              </a:path>
            </a:pathLst>
          </a:custGeom>
          <a:blipFill>
            <a:blip r:embed="rId12"/>
            <a:stretch>
              <a:fillRect l="0" t="0" r="0" b="0"/>
            </a:stretch>
          </a:blipFill>
        </p:spPr>
      </p:sp>
      <p:sp>
        <p:nvSpPr>
          <p:cNvPr name="TextBox 24" id="24"/>
          <p:cNvSpPr txBox="true"/>
          <p:nvPr/>
        </p:nvSpPr>
        <p:spPr>
          <a:xfrm rot="0">
            <a:off x="6408047" y="2479560"/>
            <a:ext cx="9164018" cy="5892707"/>
          </a:xfrm>
          <a:prstGeom prst="rect">
            <a:avLst/>
          </a:prstGeom>
        </p:spPr>
        <p:txBody>
          <a:bodyPr anchor="t" rtlCol="false" tIns="0" lIns="0" bIns="0" rIns="0">
            <a:spAutoFit/>
          </a:bodyPr>
          <a:lstStyle/>
          <a:p>
            <a:pPr algn="just" marL="600252" indent="-300126" lvl="1">
              <a:lnSpc>
                <a:spcPts val="4309"/>
              </a:lnSpc>
              <a:buFont typeface="Arial"/>
              <a:buChar char="•"/>
            </a:pPr>
            <a:r>
              <a:rPr lang="en-US" b="true" sz="2780">
                <a:solidFill>
                  <a:srgbClr val="000000"/>
                </a:solidFill>
                <a:latin typeface="Nunito Sans Bold"/>
                <a:ea typeface="Nunito Sans Bold"/>
                <a:cs typeface="Nunito Sans Bold"/>
                <a:sym typeface="Nunito Sans Bold"/>
              </a:rPr>
              <a:t>Nhổ cải lên: </a:t>
            </a:r>
            <a:r>
              <a:rPr lang="en-US" sz="2780">
                <a:solidFill>
                  <a:srgbClr val="000000"/>
                </a:solidFill>
                <a:latin typeface="Nunito Sans"/>
                <a:ea typeface="Nunito Sans"/>
                <a:cs typeface="Nunito Sans"/>
                <a:sym typeface="Nunito Sans"/>
              </a:rPr>
              <a:t>Hướng dẫn học sinh vừa nhổ củ cải vừa đọc bài thơ </a:t>
            </a:r>
            <a:r>
              <a:rPr lang="en-US" sz="2780" i="true">
                <a:solidFill>
                  <a:srgbClr val="000000"/>
                </a:solidFill>
                <a:latin typeface="Nunito Sans Italics"/>
                <a:ea typeface="Nunito Sans Italics"/>
                <a:cs typeface="Nunito Sans Italics"/>
                <a:sym typeface="Nunito Sans Italics"/>
              </a:rPr>
              <a:t>“Nhổ cải lên!”</a:t>
            </a:r>
          </a:p>
          <a:p>
            <a:pPr algn="just">
              <a:lnSpc>
                <a:spcPts val="994"/>
              </a:lnSpc>
            </a:pPr>
          </a:p>
          <a:p>
            <a:pPr algn="just" marL="600252" indent="-300126" lvl="1">
              <a:lnSpc>
                <a:spcPts val="4309"/>
              </a:lnSpc>
              <a:buFont typeface="Arial"/>
              <a:buChar char="•"/>
            </a:pPr>
            <a:r>
              <a:rPr lang="en-US" b="true" sz="2780">
                <a:solidFill>
                  <a:srgbClr val="000000"/>
                </a:solidFill>
                <a:latin typeface="Nunito Sans Bold"/>
                <a:ea typeface="Nunito Sans Bold"/>
                <a:cs typeface="Nunito Sans Bold"/>
                <a:sym typeface="Nunito Sans Bold"/>
              </a:rPr>
              <a:t>Nhanh tay nhanh mắt:</a:t>
            </a:r>
            <a:r>
              <a:rPr lang="en-US" sz="2780">
                <a:solidFill>
                  <a:srgbClr val="000000"/>
                </a:solidFill>
                <a:latin typeface="Nunito Sans"/>
                <a:ea typeface="Nunito Sans"/>
                <a:cs typeface="Nunito Sans"/>
                <a:sym typeface="Nunito Sans"/>
              </a:rPr>
              <a:t> Thử thách học sinh đoán đúng tên các loại rau - củ - quả khi đến vườn.</a:t>
            </a:r>
          </a:p>
          <a:p>
            <a:pPr algn="just">
              <a:lnSpc>
                <a:spcPts val="994"/>
              </a:lnSpc>
            </a:pPr>
          </a:p>
          <a:p>
            <a:pPr algn="just" marL="600252" indent="-300126" lvl="1">
              <a:lnSpc>
                <a:spcPts val="4309"/>
              </a:lnSpc>
              <a:buFont typeface="Arial"/>
              <a:buChar char="•"/>
            </a:pPr>
            <a:r>
              <a:rPr lang="en-US" b="true" sz="2780">
                <a:solidFill>
                  <a:srgbClr val="000000"/>
                </a:solidFill>
                <a:latin typeface="Nunito Sans Bold"/>
                <a:ea typeface="Nunito Sans Bold"/>
                <a:cs typeface="Nunito Sans Bold"/>
                <a:sym typeface="Nunito Sans Bold"/>
              </a:rPr>
              <a:t>Vạch lá tìm sâu: </a:t>
            </a:r>
            <a:r>
              <a:rPr lang="en-US" sz="2780">
                <a:solidFill>
                  <a:srgbClr val="000000"/>
                </a:solidFill>
                <a:latin typeface="Nunito Sans"/>
                <a:ea typeface="Nunito Sans"/>
                <a:cs typeface="Nunito Sans"/>
                <a:sym typeface="Nunito Sans"/>
              </a:rPr>
              <a:t>Hướng dẫn học sinh tìm các loại côn trùng tại vườn, xác định chúng có lợi hay có hại.</a:t>
            </a:r>
          </a:p>
          <a:p>
            <a:pPr algn="just">
              <a:lnSpc>
                <a:spcPts val="994"/>
              </a:lnSpc>
            </a:pPr>
          </a:p>
          <a:p>
            <a:pPr algn="just" marL="600252" indent="-300126" lvl="1">
              <a:lnSpc>
                <a:spcPts val="4309"/>
              </a:lnSpc>
              <a:buFont typeface="Arial"/>
              <a:buChar char="•"/>
            </a:pPr>
            <a:r>
              <a:rPr lang="en-US" b="true" sz="2780">
                <a:solidFill>
                  <a:srgbClr val="000000"/>
                </a:solidFill>
                <a:latin typeface="Nunito Sans Bold"/>
                <a:ea typeface="Nunito Sans Bold"/>
                <a:cs typeface="Nunito Sans Bold"/>
                <a:sym typeface="Nunito Sans Bold"/>
              </a:rPr>
              <a:t>P</a:t>
            </a:r>
            <a:r>
              <a:rPr lang="en-US" b="true" sz="2780">
                <a:solidFill>
                  <a:srgbClr val="000000"/>
                </a:solidFill>
                <a:latin typeface="Nunito Sans Bold"/>
                <a:ea typeface="Nunito Sans Bold"/>
                <a:cs typeface="Nunito Sans Bold"/>
                <a:sym typeface="Nunito Sans Bold"/>
              </a:rPr>
              <a:t>hân loại nông sản:</a:t>
            </a:r>
            <a:r>
              <a:rPr lang="en-US" sz="2780">
                <a:solidFill>
                  <a:srgbClr val="000000"/>
                </a:solidFill>
                <a:latin typeface="Nunito Sans"/>
                <a:ea typeface="Nunito Sans"/>
                <a:cs typeface="Nunito Sans"/>
                <a:sym typeface="Nunito Sans"/>
              </a:rPr>
              <a:t> Giáo viên chia đội và yêu cầu phân loại nông sản theo các nhóm: rau - củ - quả.</a:t>
            </a:r>
          </a:p>
          <a:p>
            <a:pPr algn="just">
              <a:lnSpc>
                <a:spcPts val="994"/>
              </a:lnSpc>
            </a:pPr>
          </a:p>
          <a:p>
            <a:pPr algn="just" marL="600252" indent="-300126" lvl="1">
              <a:lnSpc>
                <a:spcPts val="4309"/>
              </a:lnSpc>
              <a:buFont typeface="Arial"/>
              <a:buChar char="•"/>
            </a:pPr>
            <a:r>
              <a:rPr lang="en-US" b="true" sz="2780">
                <a:solidFill>
                  <a:srgbClr val="000000"/>
                </a:solidFill>
                <a:latin typeface="Nunito Sans Bold"/>
                <a:ea typeface="Nunito Sans Bold"/>
                <a:cs typeface="Nunito Sans Bold"/>
                <a:sym typeface="Nunito Sans Bold"/>
              </a:rPr>
              <a:t>Bịt mắt đoán rau</a:t>
            </a:r>
            <a:r>
              <a:rPr lang="en-US" b="true" sz="2780">
                <a:solidFill>
                  <a:srgbClr val="000000"/>
                </a:solidFill>
                <a:latin typeface="Nunito Sans Bold"/>
                <a:ea typeface="Nunito Sans Bold"/>
                <a:cs typeface="Nunito Sans Bold"/>
                <a:sym typeface="Nunito Sans Bold"/>
              </a:rPr>
              <a:t>: </a:t>
            </a:r>
            <a:r>
              <a:rPr lang="en-US" sz="2780">
                <a:solidFill>
                  <a:srgbClr val="000000"/>
                </a:solidFill>
                <a:latin typeface="Nunito Sans"/>
                <a:ea typeface="Nunito Sans"/>
                <a:cs typeface="Nunito Sans"/>
                <a:sym typeface="Nunito Sans"/>
              </a:rPr>
              <a:t>Cho học sinh bịt mắt và sờ để đoán tên các loại rau củ sau khi thu hoạch.</a:t>
            </a:r>
          </a:p>
        </p:txBody>
      </p:sp>
      <p:sp>
        <p:nvSpPr>
          <p:cNvPr name="TextBox 25" id="25"/>
          <p:cNvSpPr txBox="true"/>
          <p:nvPr/>
        </p:nvSpPr>
        <p:spPr>
          <a:xfrm rot="0">
            <a:off x="11081548" y="1592616"/>
            <a:ext cx="3269124" cy="625081"/>
          </a:xfrm>
          <a:prstGeom prst="rect">
            <a:avLst/>
          </a:prstGeom>
        </p:spPr>
        <p:txBody>
          <a:bodyPr anchor="t" rtlCol="false" tIns="0" lIns="0" bIns="0" rIns="0">
            <a:spAutoFit/>
          </a:bodyPr>
          <a:lstStyle/>
          <a:p>
            <a:pPr algn="ctr">
              <a:lnSpc>
                <a:spcPts val="5119"/>
              </a:lnSpc>
            </a:pPr>
            <a:r>
              <a:rPr lang="en-US" sz="3849" b="true">
                <a:solidFill>
                  <a:srgbClr val="006C3A"/>
                </a:solidFill>
                <a:latin typeface="Nunito Sans Bold"/>
                <a:ea typeface="Nunito Sans Bold"/>
                <a:cs typeface="Nunito Sans Bold"/>
                <a:sym typeface="Nunito Sans Bold"/>
              </a:rPr>
              <a:t>Trò chơi gợi ý</a:t>
            </a:r>
          </a:p>
        </p:txBody>
      </p:sp>
      <p:grpSp>
        <p:nvGrpSpPr>
          <p:cNvPr name="Group 26" id="26"/>
          <p:cNvGrpSpPr>
            <a:grpSpLocks noChangeAspect="true"/>
          </p:cNvGrpSpPr>
          <p:nvPr/>
        </p:nvGrpSpPr>
        <p:grpSpPr>
          <a:xfrm rot="0">
            <a:off x="783775" y="2087365"/>
            <a:ext cx="5245833" cy="3753003"/>
            <a:chOff x="0" y="0"/>
            <a:chExt cx="4584192" cy="3279648"/>
          </a:xfrm>
        </p:grpSpPr>
        <p:sp>
          <p:nvSpPr>
            <p:cNvPr name="Freeform 27" id="27"/>
            <p:cNvSpPr/>
            <p:nvPr/>
          </p:nvSpPr>
          <p:spPr>
            <a:xfrm flipH="false" flipV="false" rot="0">
              <a:off x="0" y="0"/>
              <a:ext cx="4584192" cy="3279648"/>
            </a:xfrm>
            <a:custGeom>
              <a:avLst/>
              <a:gdLst/>
              <a:ahLst/>
              <a:cxnLst/>
              <a:rect r="r" b="b" t="t" l="l"/>
              <a:pathLst>
                <a:path h="3279648" w="4584192">
                  <a:moveTo>
                    <a:pt x="4584192" y="3279648"/>
                  </a:moveTo>
                  <a:lnTo>
                    <a:pt x="0" y="3279648"/>
                  </a:lnTo>
                  <a:lnTo>
                    <a:pt x="0" y="0"/>
                  </a:lnTo>
                  <a:lnTo>
                    <a:pt x="4584192" y="0"/>
                  </a:lnTo>
                  <a:lnTo>
                    <a:pt x="4584192" y="3279648"/>
                  </a:lnTo>
                  <a:close/>
                </a:path>
              </a:pathLst>
            </a:custGeom>
            <a:blipFill>
              <a:blip r:embed="rId13"/>
              <a:stretch>
                <a:fillRect l="-29" t="0" r="-29" b="0"/>
              </a:stretch>
            </a:blipFill>
          </p:spPr>
        </p:sp>
        <p:sp>
          <p:nvSpPr>
            <p:cNvPr name="Freeform 28" id="28"/>
            <p:cNvSpPr/>
            <p:nvPr/>
          </p:nvSpPr>
          <p:spPr>
            <a:xfrm flipH="false" flipV="false" rot="0">
              <a:off x="63980" y="23119"/>
              <a:ext cx="4450362" cy="3189732"/>
            </a:xfrm>
            <a:custGeom>
              <a:avLst/>
              <a:gdLst/>
              <a:ahLst/>
              <a:cxnLst/>
              <a:rect r="r" b="b" t="t" l="l"/>
              <a:pathLst>
                <a:path h="3189732" w="445036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14"/>
              <a:stretch>
                <a:fillRect l="0" t="0" r="0" b="-29948"/>
              </a:stretch>
            </a:blipFill>
          </p:spPr>
        </p:sp>
      </p:grpSp>
      <p:sp>
        <p:nvSpPr>
          <p:cNvPr name="Freeform 29" id="29"/>
          <p:cNvSpPr/>
          <p:nvPr/>
        </p:nvSpPr>
        <p:spPr>
          <a:xfrm flipH="false" flipV="false" rot="0">
            <a:off x="1827968" y="346701"/>
            <a:ext cx="1676098" cy="1665623"/>
          </a:xfrm>
          <a:custGeom>
            <a:avLst/>
            <a:gdLst/>
            <a:ahLst/>
            <a:cxnLst/>
            <a:rect r="r" b="b" t="t" l="l"/>
            <a:pathLst>
              <a:path h="1665623" w="1676098">
                <a:moveTo>
                  <a:pt x="0" y="0"/>
                </a:moveTo>
                <a:lnTo>
                  <a:pt x="1676098" y="0"/>
                </a:lnTo>
                <a:lnTo>
                  <a:pt x="1676098" y="1665623"/>
                </a:lnTo>
                <a:lnTo>
                  <a:pt x="0" y="1665623"/>
                </a:lnTo>
                <a:lnTo>
                  <a:pt x="0" y="0"/>
                </a:lnTo>
                <a:close/>
              </a:path>
            </a:pathLst>
          </a:custGeom>
          <a:blipFill>
            <a:blip r:embed="rId15"/>
            <a:stretch>
              <a:fillRect l="0" t="0" r="0" b="0"/>
            </a:stretch>
          </a:blipFill>
        </p:spPr>
      </p:sp>
      <p:sp>
        <p:nvSpPr>
          <p:cNvPr name="TextBox 30" id="30"/>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12</a:t>
            </a:r>
          </a:p>
        </p:txBody>
      </p:sp>
    </p:spTree>
  </p:cSld>
  <p:clrMapOvr>
    <a:masterClrMapping/>
  </p:clrMapOvr>
  <p:transition spd="slow">
    <p:wipe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3662163" y="8322378"/>
            <a:ext cx="10564535" cy="1709534"/>
          </a:xfrm>
          <a:custGeom>
            <a:avLst/>
            <a:gdLst/>
            <a:ahLst/>
            <a:cxnLst/>
            <a:rect r="r" b="b" t="t" l="l"/>
            <a:pathLst>
              <a:path h="1709534" w="10564535">
                <a:moveTo>
                  <a:pt x="0" y="0"/>
                </a:moveTo>
                <a:lnTo>
                  <a:pt x="10564535" y="0"/>
                </a:lnTo>
                <a:lnTo>
                  <a:pt x="10564535" y="1709534"/>
                </a:lnTo>
                <a:lnTo>
                  <a:pt x="0" y="17095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4111985" y="9000175"/>
            <a:ext cx="5729444" cy="1912202"/>
          </a:xfrm>
          <a:custGeom>
            <a:avLst/>
            <a:gdLst/>
            <a:ahLst/>
            <a:cxnLst/>
            <a:rect r="r" b="b" t="t" l="l"/>
            <a:pathLst>
              <a:path h="1912202" w="5729444">
                <a:moveTo>
                  <a:pt x="5729445" y="0"/>
                </a:moveTo>
                <a:lnTo>
                  <a:pt x="0" y="0"/>
                </a:lnTo>
                <a:lnTo>
                  <a:pt x="0" y="1912202"/>
                </a:lnTo>
                <a:lnTo>
                  <a:pt x="5729445" y="1912202"/>
                </a:lnTo>
                <a:lnTo>
                  <a:pt x="5729445" y="0"/>
                </a:lnTo>
                <a:close/>
              </a:path>
            </a:pathLst>
          </a:custGeom>
          <a:blipFill>
            <a:blip r:embed="rId4"/>
            <a:stretch>
              <a:fillRect l="0" t="0" r="0" b="0"/>
            </a:stretch>
          </a:blipFill>
        </p:spPr>
      </p:sp>
      <p:sp>
        <p:nvSpPr>
          <p:cNvPr name="Freeform 4" id="4"/>
          <p:cNvSpPr/>
          <p:nvPr/>
        </p:nvSpPr>
        <p:spPr>
          <a:xfrm flipH="true" flipV="false" rot="0">
            <a:off x="8496107" y="9043239"/>
            <a:ext cx="5600411" cy="1869137"/>
          </a:xfrm>
          <a:custGeom>
            <a:avLst/>
            <a:gdLst/>
            <a:ahLst/>
            <a:cxnLst/>
            <a:rect r="r" b="b" t="t" l="l"/>
            <a:pathLst>
              <a:path h="1869137" w="5600411">
                <a:moveTo>
                  <a:pt x="5600412" y="0"/>
                </a:moveTo>
                <a:lnTo>
                  <a:pt x="0" y="0"/>
                </a:lnTo>
                <a:lnTo>
                  <a:pt x="0" y="1869138"/>
                </a:lnTo>
                <a:lnTo>
                  <a:pt x="5600412" y="1869138"/>
                </a:lnTo>
                <a:lnTo>
                  <a:pt x="5600412" y="0"/>
                </a:lnTo>
                <a:close/>
              </a:path>
            </a:pathLst>
          </a:custGeom>
          <a:blipFill>
            <a:blip r:embed="rId4"/>
            <a:stretch>
              <a:fillRect l="0" t="0" r="0" b="0"/>
            </a:stretch>
          </a:blipFill>
        </p:spPr>
      </p:sp>
      <p:sp>
        <p:nvSpPr>
          <p:cNvPr name="Freeform 5" id="5"/>
          <p:cNvSpPr/>
          <p:nvPr/>
        </p:nvSpPr>
        <p:spPr>
          <a:xfrm flipH="false" flipV="false" rot="0">
            <a:off x="2224086" y="6698997"/>
            <a:ext cx="3085479" cy="4141583"/>
          </a:xfrm>
          <a:custGeom>
            <a:avLst/>
            <a:gdLst/>
            <a:ahLst/>
            <a:cxnLst/>
            <a:rect r="r" b="b" t="t" l="l"/>
            <a:pathLst>
              <a:path h="4141583" w="3085479">
                <a:moveTo>
                  <a:pt x="0" y="0"/>
                </a:moveTo>
                <a:lnTo>
                  <a:pt x="3085480" y="0"/>
                </a:lnTo>
                <a:lnTo>
                  <a:pt x="3085480" y="4141582"/>
                </a:lnTo>
                <a:lnTo>
                  <a:pt x="0" y="4141582"/>
                </a:lnTo>
                <a:lnTo>
                  <a:pt x="0" y="0"/>
                </a:lnTo>
                <a:close/>
              </a:path>
            </a:pathLst>
          </a:custGeom>
          <a:blipFill>
            <a:blip r:embed="rId5"/>
            <a:stretch>
              <a:fillRect l="0" t="0" r="0" b="0"/>
            </a:stretch>
          </a:blipFill>
        </p:spPr>
      </p:sp>
      <p:sp>
        <p:nvSpPr>
          <p:cNvPr name="Freeform 6" id="6"/>
          <p:cNvSpPr/>
          <p:nvPr/>
        </p:nvSpPr>
        <p:spPr>
          <a:xfrm flipH="false" flipV="false" rot="0">
            <a:off x="4614139" y="8609149"/>
            <a:ext cx="998782" cy="1305597"/>
          </a:xfrm>
          <a:custGeom>
            <a:avLst/>
            <a:gdLst/>
            <a:ahLst/>
            <a:cxnLst/>
            <a:rect r="r" b="b" t="t" l="l"/>
            <a:pathLst>
              <a:path h="1305597" w="998782">
                <a:moveTo>
                  <a:pt x="0" y="0"/>
                </a:moveTo>
                <a:lnTo>
                  <a:pt x="998781" y="0"/>
                </a:lnTo>
                <a:lnTo>
                  <a:pt x="998781" y="1305597"/>
                </a:lnTo>
                <a:lnTo>
                  <a:pt x="0" y="1305597"/>
                </a:lnTo>
                <a:lnTo>
                  <a:pt x="0" y="0"/>
                </a:lnTo>
                <a:close/>
              </a:path>
            </a:pathLst>
          </a:custGeom>
          <a:blipFill>
            <a:blip r:embed="rId6"/>
            <a:stretch>
              <a:fillRect l="0" t="0" r="0" b="0"/>
            </a:stretch>
          </a:blipFill>
        </p:spPr>
      </p:sp>
      <p:sp>
        <p:nvSpPr>
          <p:cNvPr name="Freeform 7" id="7"/>
          <p:cNvSpPr/>
          <p:nvPr/>
        </p:nvSpPr>
        <p:spPr>
          <a:xfrm flipH="false" flipV="false" rot="0">
            <a:off x="992108" y="5627532"/>
            <a:ext cx="3435634" cy="4611589"/>
          </a:xfrm>
          <a:custGeom>
            <a:avLst/>
            <a:gdLst/>
            <a:ahLst/>
            <a:cxnLst/>
            <a:rect r="r" b="b" t="t" l="l"/>
            <a:pathLst>
              <a:path h="4611589" w="3435634">
                <a:moveTo>
                  <a:pt x="0" y="0"/>
                </a:moveTo>
                <a:lnTo>
                  <a:pt x="3435634" y="0"/>
                </a:lnTo>
                <a:lnTo>
                  <a:pt x="3435634" y="4611590"/>
                </a:lnTo>
                <a:lnTo>
                  <a:pt x="0" y="4611590"/>
                </a:lnTo>
                <a:lnTo>
                  <a:pt x="0" y="0"/>
                </a:lnTo>
                <a:close/>
              </a:path>
            </a:pathLst>
          </a:custGeom>
          <a:blipFill>
            <a:blip r:embed="rId5"/>
            <a:stretch>
              <a:fillRect l="0" t="0" r="0" b="0"/>
            </a:stretch>
          </a:blipFill>
        </p:spPr>
      </p:sp>
      <p:sp>
        <p:nvSpPr>
          <p:cNvPr name="Freeform 8" id="8"/>
          <p:cNvSpPr/>
          <p:nvPr/>
        </p:nvSpPr>
        <p:spPr>
          <a:xfrm flipH="false" flipV="false" rot="0">
            <a:off x="-1250118" y="3767817"/>
            <a:ext cx="5016944" cy="6734153"/>
          </a:xfrm>
          <a:custGeom>
            <a:avLst/>
            <a:gdLst/>
            <a:ahLst/>
            <a:cxnLst/>
            <a:rect r="r" b="b" t="t" l="l"/>
            <a:pathLst>
              <a:path h="6734153" w="5016944">
                <a:moveTo>
                  <a:pt x="0" y="0"/>
                </a:moveTo>
                <a:lnTo>
                  <a:pt x="5016944" y="0"/>
                </a:lnTo>
                <a:lnTo>
                  <a:pt x="5016944" y="6734153"/>
                </a:lnTo>
                <a:lnTo>
                  <a:pt x="0" y="6734153"/>
                </a:lnTo>
                <a:lnTo>
                  <a:pt x="0" y="0"/>
                </a:lnTo>
                <a:close/>
              </a:path>
            </a:pathLst>
          </a:custGeom>
          <a:blipFill>
            <a:blip r:embed="rId5"/>
            <a:stretch>
              <a:fillRect l="0" t="0" r="0" b="0"/>
            </a:stretch>
          </a:blipFill>
        </p:spPr>
      </p:sp>
      <p:sp>
        <p:nvSpPr>
          <p:cNvPr name="Freeform 9" id="9"/>
          <p:cNvSpPr/>
          <p:nvPr/>
        </p:nvSpPr>
        <p:spPr>
          <a:xfrm flipH="false" flipV="false" rot="0">
            <a:off x="-2911926" y="4618963"/>
            <a:ext cx="5386488" cy="7230185"/>
          </a:xfrm>
          <a:custGeom>
            <a:avLst/>
            <a:gdLst/>
            <a:ahLst/>
            <a:cxnLst/>
            <a:rect r="r" b="b" t="t" l="l"/>
            <a:pathLst>
              <a:path h="7230185" w="5386488">
                <a:moveTo>
                  <a:pt x="0" y="0"/>
                </a:moveTo>
                <a:lnTo>
                  <a:pt x="5386488" y="0"/>
                </a:lnTo>
                <a:lnTo>
                  <a:pt x="5386488" y="7230185"/>
                </a:lnTo>
                <a:lnTo>
                  <a:pt x="0" y="7230185"/>
                </a:lnTo>
                <a:lnTo>
                  <a:pt x="0" y="0"/>
                </a:lnTo>
                <a:close/>
              </a:path>
            </a:pathLst>
          </a:custGeom>
          <a:blipFill>
            <a:blip r:embed="rId5"/>
            <a:stretch>
              <a:fillRect l="0" t="0" r="0" b="0"/>
            </a:stretch>
          </a:blipFill>
        </p:spPr>
      </p:sp>
      <p:sp>
        <p:nvSpPr>
          <p:cNvPr name="Freeform 10" id="10"/>
          <p:cNvSpPr/>
          <p:nvPr/>
        </p:nvSpPr>
        <p:spPr>
          <a:xfrm flipH="false" flipV="false" rot="0">
            <a:off x="16348938" y="6698997"/>
            <a:ext cx="3085479" cy="4141583"/>
          </a:xfrm>
          <a:custGeom>
            <a:avLst/>
            <a:gdLst/>
            <a:ahLst/>
            <a:cxnLst/>
            <a:rect r="r" b="b" t="t" l="l"/>
            <a:pathLst>
              <a:path h="4141583" w="3085479">
                <a:moveTo>
                  <a:pt x="0" y="0"/>
                </a:moveTo>
                <a:lnTo>
                  <a:pt x="3085479" y="0"/>
                </a:lnTo>
                <a:lnTo>
                  <a:pt x="3085479" y="4141582"/>
                </a:lnTo>
                <a:lnTo>
                  <a:pt x="0" y="4141582"/>
                </a:lnTo>
                <a:lnTo>
                  <a:pt x="0" y="0"/>
                </a:lnTo>
                <a:close/>
              </a:path>
            </a:pathLst>
          </a:custGeom>
          <a:blipFill>
            <a:blip r:embed="rId5"/>
            <a:stretch>
              <a:fillRect l="0" t="0" r="0" b="0"/>
            </a:stretch>
          </a:blipFill>
        </p:spPr>
      </p:sp>
      <p:sp>
        <p:nvSpPr>
          <p:cNvPr name="Freeform 11" id="11"/>
          <p:cNvSpPr/>
          <p:nvPr/>
        </p:nvSpPr>
        <p:spPr>
          <a:xfrm flipH="false" flipV="false" rot="0">
            <a:off x="12748883" y="5958371"/>
            <a:ext cx="2376813" cy="1176522"/>
          </a:xfrm>
          <a:custGeom>
            <a:avLst/>
            <a:gdLst/>
            <a:ahLst/>
            <a:cxnLst/>
            <a:rect r="r" b="b" t="t" l="l"/>
            <a:pathLst>
              <a:path h="1176522" w="2376813">
                <a:moveTo>
                  <a:pt x="0" y="0"/>
                </a:moveTo>
                <a:lnTo>
                  <a:pt x="2376813" y="0"/>
                </a:lnTo>
                <a:lnTo>
                  <a:pt x="2376813" y="1176523"/>
                </a:lnTo>
                <a:lnTo>
                  <a:pt x="0" y="1176523"/>
                </a:lnTo>
                <a:lnTo>
                  <a:pt x="0" y="0"/>
                </a:lnTo>
                <a:close/>
              </a:path>
            </a:pathLst>
          </a:custGeom>
          <a:blipFill>
            <a:blip r:embed="rId7"/>
            <a:stretch>
              <a:fillRect l="0" t="0" r="0" b="0"/>
            </a:stretch>
          </a:blipFill>
        </p:spPr>
      </p:sp>
      <p:sp>
        <p:nvSpPr>
          <p:cNvPr name="Freeform 12" id="12"/>
          <p:cNvSpPr/>
          <p:nvPr/>
        </p:nvSpPr>
        <p:spPr>
          <a:xfrm flipH="false" flipV="false" rot="0">
            <a:off x="15116959" y="5627532"/>
            <a:ext cx="3435634" cy="4611589"/>
          </a:xfrm>
          <a:custGeom>
            <a:avLst/>
            <a:gdLst/>
            <a:ahLst/>
            <a:cxnLst/>
            <a:rect r="r" b="b" t="t" l="l"/>
            <a:pathLst>
              <a:path h="4611589" w="3435634">
                <a:moveTo>
                  <a:pt x="0" y="0"/>
                </a:moveTo>
                <a:lnTo>
                  <a:pt x="3435634" y="0"/>
                </a:lnTo>
                <a:lnTo>
                  <a:pt x="3435634" y="4611590"/>
                </a:lnTo>
                <a:lnTo>
                  <a:pt x="0" y="4611590"/>
                </a:lnTo>
                <a:lnTo>
                  <a:pt x="0" y="0"/>
                </a:lnTo>
                <a:close/>
              </a:path>
            </a:pathLst>
          </a:custGeom>
          <a:blipFill>
            <a:blip r:embed="rId5"/>
            <a:stretch>
              <a:fillRect l="0" t="0" r="0" b="0"/>
            </a:stretch>
          </a:blipFill>
        </p:spPr>
      </p:sp>
      <p:sp>
        <p:nvSpPr>
          <p:cNvPr name="Freeform 13" id="13"/>
          <p:cNvSpPr/>
          <p:nvPr/>
        </p:nvSpPr>
        <p:spPr>
          <a:xfrm flipH="false" flipV="false" rot="0">
            <a:off x="12874733" y="3767817"/>
            <a:ext cx="5016944" cy="6734153"/>
          </a:xfrm>
          <a:custGeom>
            <a:avLst/>
            <a:gdLst/>
            <a:ahLst/>
            <a:cxnLst/>
            <a:rect r="r" b="b" t="t" l="l"/>
            <a:pathLst>
              <a:path h="6734153" w="5016944">
                <a:moveTo>
                  <a:pt x="0" y="0"/>
                </a:moveTo>
                <a:lnTo>
                  <a:pt x="5016944" y="0"/>
                </a:lnTo>
                <a:lnTo>
                  <a:pt x="5016944" y="6734153"/>
                </a:lnTo>
                <a:lnTo>
                  <a:pt x="0" y="6734153"/>
                </a:lnTo>
                <a:lnTo>
                  <a:pt x="0" y="0"/>
                </a:lnTo>
                <a:close/>
              </a:path>
            </a:pathLst>
          </a:custGeom>
          <a:blipFill>
            <a:blip r:embed="rId5"/>
            <a:stretch>
              <a:fillRect l="0" t="0" r="0" b="0"/>
            </a:stretch>
          </a:blipFill>
        </p:spPr>
      </p:sp>
      <p:sp>
        <p:nvSpPr>
          <p:cNvPr name="Freeform 14" id="14"/>
          <p:cNvSpPr/>
          <p:nvPr/>
        </p:nvSpPr>
        <p:spPr>
          <a:xfrm flipH="false" flipV="false" rot="0">
            <a:off x="11212925" y="4618963"/>
            <a:ext cx="5386488" cy="7230185"/>
          </a:xfrm>
          <a:custGeom>
            <a:avLst/>
            <a:gdLst/>
            <a:ahLst/>
            <a:cxnLst/>
            <a:rect r="r" b="b" t="t" l="l"/>
            <a:pathLst>
              <a:path h="7230185" w="5386488">
                <a:moveTo>
                  <a:pt x="0" y="0"/>
                </a:moveTo>
                <a:lnTo>
                  <a:pt x="5386488" y="0"/>
                </a:lnTo>
                <a:lnTo>
                  <a:pt x="5386488" y="7230185"/>
                </a:lnTo>
                <a:lnTo>
                  <a:pt x="0" y="7230185"/>
                </a:lnTo>
                <a:lnTo>
                  <a:pt x="0" y="0"/>
                </a:lnTo>
                <a:close/>
              </a:path>
            </a:pathLst>
          </a:custGeom>
          <a:blipFill>
            <a:blip r:embed="rId5"/>
            <a:stretch>
              <a:fillRect l="0" t="0" r="0" b="0"/>
            </a:stretch>
          </a:blipFill>
        </p:spPr>
      </p:sp>
      <p:sp>
        <p:nvSpPr>
          <p:cNvPr name="Freeform 15" id="15"/>
          <p:cNvSpPr/>
          <p:nvPr/>
        </p:nvSpPr>
        <p:spPr>
          <a:xfrm flipH="false" flipV="false" rot="0">
            <a:off x="12526929" y="8301240"/>
            <a:ext cx="1136508" cy="1914119"/>
          </a:xfrm>
          <a:custGeom>
            <a:avLst/>
            <a:gdLst/>
            <a:ahLst/>
            <a:cxnLst/>
            <a:rect r="r" b="b" t="t" l="l"/>
            <a:pathLst>
              <a:path h="1914119" w="1136508">
                <a:moveTo>
                  <a:pt x="0" y="0"/>
                </a:moveTo>
                <a:lnTo>
                  <a:pt x="1136509" y="0"/>
                </a:lnTo>
                <a:lnTo>
                  <a:pt x="1136509" y="1914120"/>
                </a:lnTo>
                <a:lnTo>
                  <a:pt x="0" y="1914120"/>
                </a:lnTo>
                <a:lnTo>
                  <a:pt x="0" y="0"/>
                </a:lnTo>
                <a:close/>
              </a:path>
            </a:pathLst>
          </a:custGeom>
          <a:blipFill>
            <a:blip r:embed="rId8"/>
            <a:stretch>
              <a:fillRect l="0" t="0" r="0" b="0"/>
            </a:stretch>
          </a:blipFill>
        </p:spPr>
      </p:sp>
      <p:sp>
        <p:nvSpPr>
          <p:cNvPr name="Freeform 16" id="16"/>
          <p:cNvSpPr/>
          <p:nvPr/>
        </p:nvSpPr>
        <p:spPr>
          <a:xfrm flipH="false" flipV="false" rot="0">
            <a:off x="235797" y="8202894"/>
            <a:ext cx="756311" cy="1680691"/>
          </a:xfrm>
          <a:custGeom>
            <a:avLst/>
            <a:gdLst/>
            <a:ahLst/>
            <a:cxnLst/>
            <a:rect r="r" b="b" t="t" l="l"/>
            <a:pathLst>
              <a:path h="1680691" w="756311">
                <a:moveTo>
                  <a:pt x="0" y="0"/>
                </a:moveTo>
                <a:lnTo>
                  <a:pt x="756311" y="0"/>
                </a:lnTo>
                <a:lnTo>
                  <a:pt x="756311" y="1680691"/>
                </a:lnTo>
                <a:lnTo>
                  <a:pt x="0" y="1680691"/>
                </a:lnTo>
                <a:lnTo>
                  <a:pt x="0" y="0"/>
                </a:lnTo>
                <a:close/>
              </a:path>
            </a:pathLst>
          </a:custGeom>
          <a:blipFill>
            <a:blip r:embed="rId9"/>
            <a:stretch>
              <a:fillRect l="0" t="0" r="0" b="0"/>
            </a:stretch>
          </a:blipFill>
        </p:spPr>
      </p:sp>
      <p:sp>
        <p:nvSpPr>
          <p:cNvPr name="Freeform 17" id="17"/>
          <p:cNvSpPr/>
          <p:nvPr/>
        </p:nvSpPr>
        <p:spPr>
          <a:xfrm flipH="false" flipV="false" rot="0">
            <a:off x="12413054" y="8726315"/>
            <a:ext cx="6549996" cy="2186061"/>
          </a:xfrm>
          <a:custGeom>
            <a:avLst/>
            <a:gdLst/>
            <a:ahLst/>
            <a:cxnLst/>
            <a:rect r="r" b="b" t="t" l="l"/>
            <a:pathLst>
              <a:path h="2186061" w="6549996">
                <a:moveTo>
                  <a:pt x="0" y="0"/>
                </a:moveTo>
                <a:lnTo>
                  <a:pt x="6549996" y="0"/>
                </a:lnTo>
                <a:lnTo>
                  <a:pt x="6549996" y="2186062"/>
                </a:lnTo>
                <a:lnTo>
                  <a:pt x="0" y="2186062"/>
                </a:lnTo>
                <a:lnTo>
                  <a:pt x="0" y="0"/>
                </a:lnTo>
                <a:close/>
              </a:path>
            </a:pathLst>
          </a:custGeom>
          <a:blipFill>
            <a:blip r:embed="rId4"/>
            <a:stretch>
              <a:fillRect l="0" t="0" r="0" b="0"/>
            </a:stretch>
          </a:blipFill>
        </p:spPr>
      </p:sp>
      <p:sp>
        <p:nvSpPr>
          <p:cNvPr name="Freeform 18" id="18"/>
          <p:cNvSpPr/>
          <p:nvPr/>
        </p:nvSpPr>
        <p:spPr>
          <a:xfrm flipH="true" flipV="false" rot="0">
            <a:off x="-476320" y="8726315"/>
            <a:ext cx="6549996" cy="2186061"/>
          </a:xfrm>
          <a:custGeom>
            <a:avLst/>
            <a:gdLst/>
            <a:ahLst/>
            <a:cxnLst/>
            <a:rect r="r" b="b" t="t" l="l"/>
            <a:pathLst>
              <a:path h="2186061" w="6549996">
                <a:moveTo>
                  <a:pt x="6549996" y="0"/>
                </a:moveTo>
                <a:lnTo>
                  <a:pt x="0" y="0"/>
                </a:lnTo>
                <a:lnTo>
                  <a:pt x="0" y="2186062"/>
                </a:lnTo>
                <a:lnTo>
                  <a:pt x="6549996" y="2186062"/>
                </a:lnTo>
                <a:lnTo>
                  <a:pt x="6549996" y="0"/>
                </a:lnTo>
                <a:close/>
              </a:path>
            </a:pathLst>
          </a:custGeom>
          <a:blipFill>
            <a:blip r:embed="rId4"/>
            <a:stretch>
              <a:fillRect l="0" t="0" r="0" b="0"/>
            </a:stretch>
          </a:blipFill>
        </p:spPr>
      </p:sp>
      <p:sp>
        <p:nvSpPr>
          <p:cNvPr name="Freeform 19" id="19"/>
          <p:cNvSpPr/>
          <p:nvPr/>
        </p:nvSpPr>
        <p:spPr>
          <a:xfrm flipH="false" flipV="false" rot="1141986">
            <a:off x="4670506" y="1364939"/>
            <a:ext cx="8551832" cy="6794819"/>
          </a:xfrm>
          <a:custGeom>
            <a:avLst/>
            <a:gdLst/>
            <a:ahLst/>
            <a:cxnLst/>
            <a:rect r="r" b="b" t="t" l="l"/>
            <a:pathLst>
              <a:path h="6794819" w="8551832">
                <a:moveTo>
                  <a:pt x="0" y="0"/>
                </a:moveTo>
                <a:lnTo>
                  <a:pt x="8551831" y="0"/>
                </a:lnTo>
                <a:lnTo>
                  <a:pt x="8551831" y="6794819"/>
                </a:lnTo>
                <a:lnTo>
                  <a:pt x="0" y="67948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5666918" y="3466666"/>
            <a:ext cx="1077851" cy="499853"/>
          </a:xfrm>
          <a:custGeom>
            <a:avLst/>
            <a:gdLst/>
            <a:ahLst/>
            <a:cxnLst/>
            <a:rect r="r" b="b" t="t" l="l"/>
            <a:pathLst>
              <a:path h="499853" w="1077851">
                <a:moveTo>
                  <a:pt x="0" y="0"/>
                </a:moveTo>
                <a:lnTo>
                  <a:pt x="1077851" y="0"/>
                </a:lnTo>
                <a:lnTo>
                  <a:pt x="1077851" y="499853"/>
                </a:lnTo>
                <a:lnTo>
                  <a:pt x="0" y="499853"/>
                </a:lnTo>
                <a:lnTo>
                  <a:pt x="0" y="0"/>
                </a:lnTo>
                <a:close/>
              </a:path>
            </a:pathLst>
          </a:custGeom>
          <a:blipFill>
            <a:blip r:embed="rId12"/>
            <a:stretch>
              <a:fillRect l="0" t="0" r="0" b="0"/>
            </a:stretch>
          </a:blipFill>
        </p:spPr>
      </p:sp>
      <p:sp>
        <p:nvSpPr>
          <p:cNvPr name="TextBox 21" id="21"/>
          <p:cNvSpPr txBox="true"/>
          <p:nvPr/>
        </p:nvSpPr>
        <p:spPr>
          <a:xfrm rot="0">
            <a:off x="5967124" y="5221077"/>
            <a:ext cx="6257684" cy="1110616"/>
          </a:xfrm>
          <a:prstGeom prst="rect">
            <a:avLst/>
          </a:prstGeom>
        </p:spPr>
        <p:txBody>
          <a:bodyPr anchor="t" rtlCol="false" tIns="0" lIns="0" bIns="0" rIns="0">
            <a:spAutoFit/>
          </a:bodyPr>
          <a:lstStyle/>
          <a:p>
            <a:pPr algn="ctr" marL="0" indent="0" lvl="0">
              <a:lnSpc>
                <a:spcPts val="4529"/>
              </a:lnSpc>
              <a:spcBef>
                <a:spcPct val="0"/>
              </a:spcBef>
            </a:pPr>
            <a:r>
              <a:rPr lang="en-US" sz="2999" i="true" strike="noStrike" u="none">
                <a:solidFill>
                  <a:srgbClr val="000000"/>
                </a:solidFill>
                <a:latin typeface="Nunito Sans Italics"/>
                <a:ea typeface="Nunito Sans Italics"/>
                <a:cs typeface="Nunito Sans Italics"/>
                <a:sym typeface="Nunito Sans Italics"/>
              </a:rPr>
              <a:t>Hẹn gặp thầy cô và các em học sinh ngày gần nhất tại nông trại!</a:t>
            </a:r>
          </a:p>
        </p:txBody>
      </p:sp>
      <p:sp>
        <p:nvSpPr>
          <p:cNvPr name="Freeform 22" id="22"/>
          <p:cNvSpPr/>
          <p:nvPr/>
        </p:nvSpPr>
        <p:spPr>
          <a:xfrm flipH="false" flipV="false" rot="0">
            <a:off x="15816919" y="443706"/>
            <a:ext cx="3500573" cy="1732784"/>
          </a:xfrm>
          <a:custGeom>
            <a:avLst/>
            <a:gdLst/>
            <a:ahLst/>
            <a:cxnLst/>
            <a:rect r="r" b="b" t="t" l="l"/>
            <a:pathLst>
              <a:path h="1732784" w="3500573">
                <a:moveTo>
                  <a:pt x="0" y="0"/>
                </a:moveTo>
                <a:lnTo>
                  <a:pt x="3500573" y="0"/>
                </a:lnTo>
                <a:lnTo>
                  <a:pt x="3500573" y="1732783"/>
                </a:lnTo>
                <a:lnTo>
                  <a:pt x="0" y="1732783"/>
                </a:lnTo>
                <a:lnTo>
                  <a:pt x="0" y="0"/>
                </a:lnTo>
                <a:close/>
              </a:path>
            </a:pathLst>
          </a:custGeom>
          <a:blipFill>
            <a:blip r:embed="rId7"/>
            <a:stretch>
              <a:fillRect l="0" t="0" r="0" b="0"/>
            </a:stretch>
          </a:blipFill>
        </p:spPr>
      </p:sp>
      <p:sp>
        <p:nvSpPr>
          <p:cNvPr name="Freeform 23" id="23"/>
          <p:cNvSpPr/>
          <p:nvPr/>
        </p:nvSpPr>
        <p:spPr>
          <a:xfrm flipH="false" flipV="false" rot="0">
            <a:off x="-790648" y="866392"/>
            <a:ext cx="4292617" cy="2124846"/>
          </a:xfrm>
          <a:custGeom>
            <a:avLst/>
            <a:gdLst/>
            <a:ahLst/>
            <a:cxnLst/>
            <a:rect r="r" b="b" t="t" l="l"/>
            <a:pathLst>
              <a:path h="2124846" w="4292617">
                <a:moveTo>
                  <a:pt x="0" y="0"/>
                </a:moveTo>
                <a:lnTo>
                  <a:pt x="4292617" y="0"/>
                </a:lnTo>
                <a:lnTo>
                  <a:pt x="4292617" y="2124846"/>
                </a:lnTo>
                <a:lnTo>
                  <a:pt x="0" y="2124846"/>
                </a:lnTo>
                <a:lnTo>
                  <a:pt x="0" y="0"/>
                </a:lnTo>
                <a:close/>
              </a:path>
            </a:pathLst>
          </a:custGeom>
          <a:blipFill>
            <a:blip r:embed="rId7"/>
            <a:stretch>
              <a:fillRect l="0" t="0" r="0" b="0"/>
            </a:stretch>
          </a:blipFill>
        </p:spPr>
      </p:sp>
      <p:sp>
        <p:nvSpPr>
          <p:cNvPr name="Freeform 24" id="24"/>
          <p:cNvSpPr/>
          <p:nvPr/>
        </p:nvSpPr>
        <p:spPr>
          <a:xfrm flipH="false" flipV="false" rot="0">
            <a:off x="8124549" y="-866392"/>
            <a:ext cx="3500573" cy="1732784"/>
          </a:xfrm>
          <a:custGeom>
            <a:avLst/>
            <a:gdLst/>
            <a:ahLst/>
            <a:cxnLst/>
            <a:rect r="r" b="b" t="t" l="l"/>
            <a:pathLst>
              <a:path h="1732784" w="3500573">
                <a:moveTo>
                  <a:pt x="0" y="0"/>
                </a:moveTo>
                <a:lnTo>
                  <a:pt x="3500573" y="0"/>
                </a:lnTo>
                <a:lnTo>
                  <a:pt x="3500573" y="1732784"/>
                </a:lnTo>
                <a:lnTo>
                  <a:pt x="0" y="1732784"/>
                </a:lnTo>
                <a:lnTo>
                  <a:pt x="0" y="0"/>
                </a:lnTo>
                <a:close/>
              </a:path>
            </a:pathLst>
          </a:custGeom>
          <a:blipFill>
            <a:blip r:embed="rId7"/>
            <a:stretch>
              <a:fillRect l="0" t="0" r="0" b="0"/>
            </a:stretch>
          </a:blipFill>
        </p:spPr>
      </p:sp>
      <p:sp>
        <p:nvSpPr>
          <p:cNvPr name="Freeform 25" id="25"/>
          <p:cNvSpPr/>
          <p:nvPr/>
        </p:nvSpPr>
        <p:spPr>
          <a:xfrm flipH="false" flipV="false" rot="913125">
            <a:off x="5310934" y="7963631"/>
            <a:ext cx="603973" cy="478526"/>
          </a:xfrm>
          <a:custGeom>
            <a:avLst/>
            <a:gdLst/>
            <a:ahLst/>
            <a:cxnLst/>
            <a:rect r="r" b="b" t="t" l="l"/>
            <a:pathLst>
              <a:path h="478526" w="603973">
                <a:moveTo>
                  <a:pt x="0" y="0"/>
                </a:moveTo>
                <a:lnTo>
                  <a:pt x="603973" y="0"/>
                </a:lnTo>
                <a:lnTo>
                  <a:pt x="603973" y="478526"/>
                </a:lnTo>
                <a:lnTo>
                  <a:pt x="0" y="478526"/>
                </a:lnTo>
                <a:lnTo>
                  <a:pt x="0" y="0"/>
                </a:lnTo>
                <a:close/>
              </a:path>
            </a:pathLst>
          </a:custGeom>
          <a:blipFill>
            <a:blip r:embed="rId13"/>
            <a:stretch>
              <a:fillRect l="0" t="0" r="0" b="0"/>
            </a:stretch>
          </a:blipFill>
        </p:spPr>
      </p:sp>
      <p:sp>
        <p:nvSpPr>
          <p:cNvPr name="Freeform 26" id="26"/>
          <p:cNvSpPr/>
          <p:nvPr/>
        </p:nvSpPr>
        <p:spPr>
          <a:xfrm flipH="true" flipV="false" rot="-1512472">
            <a:off x="11806773" y="8034252"/>
            <a:ext cx="504365" cy="399607"/>
          </a:xfrm>
          <a:custGeom>
            <a:avLst/>
            <a:gdLst/>
            <a:ahLst/>
            <a:cxnLst/>
            <a:rect r="r" b="b" t="t" l="l"/>
            <a:pathLst>
              <a:path h="399607" w="504365">
                <a:moveTo>
                  <a:pt x="504366" y="0"/>
                </a:moveTo>
                <a:lnTo>
                  <a:pt x="0" y="0"/>
                </a:lnTo>
                <a:lnTo>
                  <a:pt x="0" y="399607"/>
                </a:lnTo>
                <a:lnTo>
                  <a:pt x="504366" y="399607"/>
                </a:lnTo>
                <a:lnTo>
                  <a:pt x="504366" y="0"/>
                </a:lnTo>
                <a:close/>
              </a:path>
            </a:pathLst>
          </a:custGeom>
          <a:blipFill>
            <a:blip r:embed="rId13"/>
            <a:stretch>
              <a:fillRect l="0" t="0" r="0" b="0"/>
            </a:stretch>
          </a:blipFill>
        </p:spPr>
      </p:sp>
      <p:sp>
        <p:nvSpPr>
          <p:cNvPr name="Freeform 27" id="27"/>
          <p:cNvSpPr/>
          <p:nvPr/>
        </p:nvSpPr>
        <p:spPr>
          <a:xfrm flipH="false" flipV="false" rot="0">
            <a:off x="14401084" y="2401572"/>
            <a:ext cx="1286968" cy="589665"/>
          </a:xfrm>
          <a:custGeom>
            <a:avLst/>
            <a:gdLst/>
            <a:ahLst/>
            <a:cxnLst/>
            <a:rect r="r" b="b" t="t" l="l"/>
            <a:pathLst>
              <a:path h="589665" w="1286968">
                <a:moveTo>
                  <a:pt x="0" y="0"/>
                </a:moveTo>
                <a:lnTo>
                  <a:pt x="1286968" y="0"/>
                </a:lnTo>
                <a:lnTo>
                  <a:pt x="1286968" y="589666"/>
                </a:lnTo>
                <a:lnTo>
                  <a:pt x="0" y="58966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8" id="28"/>
          <p:cNvSpPr txBox="true"/>
          <p:nvPr/>
        </p:nvSpPr>
        <p:spPr>
          <a:xfrm rot="0">
            <a:off x="6073676" y="3367025"/>
            <a:ext cx="7442660" cy="613410"/>
          </a:xfrm>
          <a:prstGeom prst="rect">
            <a:avLst/>
          </a:prstGeom>
        </p:spPr>
        <p:txBody>
          <a:bodyPr anchor="t" rtlCol="false" tIns="0" lIns="0" bIns="0" rIns="0">
            <a:spAutoFit/>
          </a:bodyPr>
          <a:lstStyle/>
          <a:p>
            <a:pPr algn="ctr" marL="0" indent="0" lvl="0">
              <a:lnSpc>
                <a:spcPts val="5040"/>
              </a:lnSpc>
              <a:spcBef>
                <a:spcPct val="0"/>
              </a:spcBef>
            </a:pPr>
            <a:r>
              <a:rPr lang="en-US" b="true" sz="3600" strike="noStrike" u="none">
                <a:solidFill>
                  <a:srgbClr val="803100"/>
                </a:solidFill>
                <a:latin typeface="Nunito Sans Ultra-Bold"/>
                <a:ea typeface="Nunito Sans Ultra-Bold"/>
                <a:cs typeface="Nunito Sans Ultra-Bold"/>
                <a:sym typeface="Nunito Sans Ultra-Bold"/>
              </a:rPr>
              <a:t>Cảm ơn bạn đã đồng hành</a:t>
            </a:r>
          </a:p>
        </p:txBody>
      </p:sp>
      <p:sp>
        <p:nvSpPr>
          <p:cNvPr name="Freeform 29" id="29"/>
          <p:cNvSpPr/>
          <p:nvPr/>
        </p:nvSpPr>
        <p:spPr>
          <a:xfrm flipH="false" flipV="false" rot="0">
            <a:off x="5202347" y="3716592"/>
            <a:ext cx="7484166" cy="1804742"/>
          </a:xfrm>
          <a:custGeom>
            <a:avLst/>
            <a:gdLst/>
            <a:ahLst/>
            <a:cxnLst/>
            <a:rect r="r" b="b" t="t" l="l"/>
            <a:pathLst>
              <a:path h="1804742" w="7484166">
                <a:moveTo>
                  <a:pt x="0" y="0"/>
                </a:moveTo>
                <a:lnTo>
                  <a:pt x="7484166" y="0"/>
                </a:lnTo>
                <a:lnTo>
                  <a:pt x="7484166" y="1804742"/>
                </a:lnTo>
                <a:lnTo>
                  <a:pt x="0" y="1804742"/>
                </a:lnTo>
                <a:lnTo>
                  <a:pt x="0" y="0"/>
                </a:lnTo>
                <a:close/>
              </a:path>
            </a:pathLst>
          </a:custGeom>
          <a:blipFill>
            <a:blip r:embed="rId16"/>
            <a:stretch>
              <a:fillRect l="0" t="0" r="0" b="0"/>
            </a:stretch>
          </a:blipFill>
        </p:spPr>
      </p:sp>
      <p:sp>
        <p:nvSpPr>
          <p:cNvPr name="Freeform 30" id="30"/>
          <p:cNvSpPr/>
          <p:nvPr/>
        </p:nvSpPr>
        <p:spPr>
          <a:xfrm flipH="false" flipV="false" rot="0">
            <a:off x="1476750" y="686671"/>
            <a:ext cx="1676098" cy="1665623"/>
          </a:xfrm>
          <a:custGeom>
            <a:avLst/>
            <a:gdLst/>
            <a:ahLst/>
            <a:cxnLst/>
            <a:rect r="r" b="b" t="t" l="l"/>
            <a:pathLst>
              <a:path h="1665623" w="1676098">
                <a:moveTo>
                  <a:pt x="0" y="0"/>
                </a:moveTo>
                <a:lnTo>
                  <a:pt x="1676098" y="0"/>
                </a:lnTo>
                <a:lnTo>
                  <a:pt x="1676098" y="1665623"/>
                </a:lnTo>
                <a:lnTo>
                  <a:pt x="0" y="1665623"/>
                </a:lnTo>
                <a:lnTo>
                  <a:pt x="0" y="0"/>
                </a:lnTo>
                <a:close/>
              </a:path>
            </a:pathLst>
          </a:custGeom>
          <a:blipFill>
            <a:blip r:embed="rId17"/>
            <a:stretch>
              <a:fillRect l="0" t="0" r="0" b="0"/>
            </a:stretch>
          </a:blipFill>
        </p:spPr>
      </p:sp>
    </p:spTree>
  </p:cSld>
  <p:clrMapOvr>
    <a:masterClrMapping/>
  </p:clrMapOvr>
  <p:transition spd="slow">
    <p:wipe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2249885" y="4737127"/>
            <a:ext cx="2708655" cy="3635778"/>
          </a:xfrm>
          <a:custGeom>
            <a:avLst/>
            <a:gdLst/>
            <a:ahLst/>
            <a:cxnLst/>
            <a:rect r="r" b="b" t="t" l="l"/>
            <a:pathLst>
              <a:path h="3635778" w="2708655">
                <a:moveTo>
                  <a:pt x="0" y="0"/>
                </a:moveTo>
                <a:lnTo>
                  <a:pt x="2708655" y="0"/>
                </a:lnTo>
                <a:lnTo>
                  <a:pt x="2708655" y="3635779"/>
                </a:lnTo>
                <a:lnTo>
                  <a:pt x="0" y="3635779"/>
                </a:lnTo>
                <a:lnTo>
                  <a:pt x="0" y="0"/>
                </a:lnTo>
                <a:close/>
              </a:path>
            </a:pathLst>
          </a:custGeom>
          <a:blipFill>
            <a:blip r:embed="rId2"/>
            <a:stretch>
              <a:fillRect l="0" t="0" r="0" b="0"/>
            </a:stretch>
          </a:blipFill>
        </p:spPr>
      </p:sp>
      <p:sp>
        <p:nvSpPr>
          <p:cNvPr name="Freeform 3" id="3"/>
          <p:cNvSpPr/>
          <p:nvPr/>
        </p:nvSpPr>
        <p:spPr>
          <a:xfrm flipH="false" flipV="false" rot="0">
            <a:off x="1168366" y="3796519"/>
            <a:ext cx="3016046" cy="4048384"/>
          </a:xfrm>
          <a:custGeom>
            <a:avLst/>
            <a:gdLst/>
            <a:ahLst/>
            <a:cxnLst/>
            <a:rect r="r" b="b" t="t" l="l"/>
            <a:pathLst>
              <a:path h="4048384" w="3016046">
                <a:moveTo>
                  <a:pt x="0" y="0"/>
                </a:moveTo>
                <a:lnTo>
                  <a:pt x="3016046" y="0"/>
                </a:lnTo>
                <a:lnTo>
                  <a:pt x="3016046" y="4048384"/>
                </a:lnTo>
                <a:lnTo>
                  <a:pt x="0" y="4048384"/>
                </a:lnTo>
                <a:lnTo>
                  <a:pt x="0" y="0"/>
                </a:lnTo>
                <a:close/>
              </a:path>
            </a:pathLst>
          </a:custGeom>
          <a:blipFill>
            <a:blip r:embed="rId2"/>
            <a:stretch>
              <a:fillRect l="0" t="0" r="0" b="0"/>
            </a:stretch>
          </a:blipFill>
        </p:spPr>
      </p:sp>
      <p:sp>
        <p:nvSpPr>
          <p:cNvPr name="Freeform 4" id="4"/>
          <p:cNvSpPr/>
          <p:nvPr/>
        </p:nvSpPr>
        <p:spPr>
          <a:xfrm flipH="false" flipV="false" rot="0">
            <a:off x="-800021" y="2163928"/>
            <a:ext cx="4404233" cy="5911723"/>
          </a:xfrm>
          <a:custGeom>
            <a:avLst/>
            <a:gdLst/>
            <a:ahLst/>
            <a:cxnLst/>
            <a:rect r="r" b="b" t="t" l="l"/>
            <a:pathLst>
              <a:path h="5911723" w="4404233">
                <a:moveTo>
                  <a:pt x="0" y="0"/>
                </a:moveTo>
                <a:lnTo>
                  <a:pt x="4404233" y="0"/>
                </a:lnTo>
                <a:lnTo>
                  <a:pt x="4404233" y="5911722"/>
                </a:lnTo>
                <a:lnTo>
                  <a:pt x="0" y="5911722"/>
                </a:lnTo>
                <a:lnTo>
                  <a:pt x="0" y="0"/>
                </a:lnTo>
                <a:close/>
              </a:path>
            </a:pathLst>
          </a:custGeom>
          <a:blipFill>
            <a:blip r:embed="rId2"/>
            <a:stretch>
              <a:fillRect l="0" t="0" r="0" b="0"/>
            </a:stretch>
          </a:blipFill>
        </p:spPr>
      </p:sp>
      <p:sp>
        <p:nvSpPr>
          <p:cNvPr name="Freeform 5" id="5"/>
          <p:cNvSpPr/>
          <p:nvPr/>
        </p:nvSpPr>
        <p:spPr>
          <a:xfrm flipH="false" flipV="false" rot="0">
            <a:off x="-2258875" y="2911125"/>
            <a:ext cx="4728645" cy="6347175"/>
          </a:xfrm>
          <a:custGeom>
            <a:avLst/>
            <a:gdLst/>
            <a:ahLst/>
            <a:cxnLst/>
            <a:rect r="r" b="b" t="t" l="l"/>
            <a:pathLst>
              <a:path h="6347175" w="4728645">
                <a:moveTo>
                  <a:pt x="0" y="0"/>
                </a:moveTo>
                <a:lnTo>
                  <a:pt x="4728645" y="0"/>
                </a:lnTo>
                <a:lnTo>
                  <a:pt x="4728645" y="6347175"/>
                </a:lnTo>
                <a:lnTo>
                  <a:pt x="0" y="6347175"/>
                </a:lnTo>
                <a:lnTo>
                  <a:pt x="0" y="0"/>
                </a:lnTo>
                <a:close/>
              </a:path>
            </a:pathLst>
          </a:custGeom>
          <a:blipFill>
            <a:blip r:embed="rId2"/>
            <a:stretch>
              <a:fillRect l="0" t="0" r="0" b="0"/>
            </a:stretch>
          </a:blipFill>
        </p:spPr>
      </p:sp>
      <p:sp>
        <p:nvSpPr>
          <p:cNvPr name="Freeform 6" id="6"/>
          <p:cNvSpPr/>
          <p:nvPr/>
        </p:nvSpPr>
        <p:spPr>
          <a:xfrm flipH="false" flipV="false" rot="0">
            <a:off x="0" y="6205981"/>
            <a:ext cx="622564" cy="1383476"/>
          </a:xfrm>
          <a:custGeom>
            <a:avLst/>
            <a:gdLst/>
            <a:ahLst/>
            <a:cxnLst/>
            <a:rect r="r" b="b" t="t" l="l"/>
            <a:pathLst>
              <a:path h="1383476" w="622564">
                <a:moveTo>
                  <a:pt x="0" y="0"/>
                </a:moveTo>
                <a:lnTo>
                  <a:pt x="622564" y="0"/>
                </a:lnTo>
                <a:lnTo>
                  <a:pt x="622564" y="1383476"/>
                </a:lnTo>
                <a:lnTo>
                  <a:pt x="0" y="1383476"/>
                </a:lnTo>
                <a:lnTo>
                  <a:pt x="0" y="0"/>
                </a:lnTo>
                <a:close/>
              </a:path>
            </a:pathLst>
          </a:custGeom>
          <a:blipFill>
            <a:blip r:embed="rId3"/>
            <a:stretch>
              <a:fillRect l="0" t="0" r="0" b="0"/>
            </a:stretch>
          </a:blipFill>
        </p:spPr>
      </p:sp>
      <p:sp>
        <p:nvSpPr>
          <p:cNvPr name="Freeform 7" id="7"/>
          <p:cNvSpPr/>
          <p:nvPr/>
        </p:nvSpPr>
        <p:spPr>
          <a:xfrm flipH="false" flipV="false" rot="0">
            <a:off x="12475763" y="3077892"/>
            <a:ext cx="4442343" cy="2198960"/>
          </a:xfrm>
          <a:custGeom>
            <a:avLst/>
            <a:gdLst/>
            <a:ahLst/>
            <a:cxnLst/>
            <a:rect r="r" b="b" t="t" l="l"/>
            <a:pathLst>
              <a:path h="2198960" w="4442343">
                <a:moveTo>
                  <a:pt x="0" y="0"/>
                </a:moveTo>
                <a:lnTo>
                  <a:pt x="4442343" y="0"/>
                </a:lnTo>
                <a:lnTo>
                  <a:pt x="4442343" y="2198960"/>
                </a:lnTo>
                <a:lnTo>
                  <a:pt x="0" y="2198960"/>
                </a:lnTo>
                <a:lnTo>
                  <a:pt x="0" y="0"/>
                </a:lnTo>
                <a:close/>
              </a:path>
            </a:pathLst>
          </a:custGeom>
          <a:blipFill>
            <a:blip r:embed="rId4"/>
            <a:stretch>
              <a:fillRect l="0" t="0" r="0" b="0"/>
            </a:stretch>
          </a:blipFill>
        </p:spPr>
      </p:sp>
      <p:sp>
        <p:nvSpPr>
          <p:cNvPr name="Freeform 8" id="8"/>
          <p:cNvSpPr/>
          <p:nvPr/>
        </p:nvSpPr>
        <p:spPr>
          <a:xfrm flipH="true" flipV="false" rot="0">
            <a:off x="10390046" y="7627759"/>
            <a:ext cx="4897783" cy="1634635"/>
          </a:xfrm>
          <a:custGeom>
            <a:avLst/>
            <a:gdLst/>
            <a:ahLst/>
            <a:cxnLst/>
            <a:rect r="r" b="b" t="t" l="l"/>
            <a:pathLst>
              <a:path h="1634635" w="4897783">
                <a:moveTo>
                  <a:pt x="4897783" y="0"/>
                </a:moveTo>
                <a:lnTo>
                  <a:pt x="0" y="0"/>
                </a:lnTo>
                <a:lnTo>
                  <a:pt x="0" y="1634635"/>
                </a:lnTo>
                <a:lnTo>
                  <a:pt x="4897783" y="1634635"/>
                </a:lnTo>
                <a:lnTo>
                  <a:pt x="4897783" y="0"/>
                </a:lnTo>
                <a:close/>
              </a:path>
            </a:pathLst>
          </a:custGeom>
          <a:blipFill>
            <a:blip r:embed="rId5"/>
            <a:stretch>
              <a:fillRect l="0" t="0" r="0" b="0"/>
            </a:stretch>
          </a:blipFill>
        </p:spPr>
      </p:sp>
      <p:sp>
        <p:nvSpPr>
          <p:cNvPr name="Freeform 9" id="9"/>
          <p:cNvSpPr/>
          <p:nvPr/>
        </p:nvSpPr>
        <p:spPr>
          <a:xfrm flipH="false" flipV="false" rot="0">
            <a:off x="12957690" y="3487837"/>
            <a:ext cx="3851316" cy="5169552"/>
          </a:xfrm>
          <a:custGeom>
            <a:avLst/>
            <a:gdLst/>
            <a:ahLst/>
            <a:cxnLst/>
            <a:rect r="r" b="b" t="t" l="l"/>
            <a:pathLst>
              <a:path h="5169552" w="3851316">
                <a:moveTo>
                  <a:pt x="0" y="0"/>
                </a:moveTo>
                <a:lnTo>
                  <a:pt x="3851317" y="0"/>
                </a:lnTo>
                <a:lnTo>
                  <a:pt x="3851317" y="5169552"/>
                </a:lnTo>
                <a:lnTo>
                  <a:pt x="0" y="5169552"/>
                </a:lnTo>
                <a:lnTo>
                  <a:pt x="0" y="0"/>
                </a:lnTo>
                <a:close/>
              </a:path>
            </a:pathLst>
          </a:custGeom>
          <a:blipFill>
            <a:blip r:embed="rId2"/>
            <a:stretch>
              <a:fillRect l="0" t="0" r="0" b="0"/>
            </a:stretch>
          </a:blipFill>
        </p:spPr>
      </p:sp>
      <p:sp>
        <p:nvSpPr>
          <p:cNvPr name="Freeform 10" id="10"/>
          <p:cNvSpPr/>
          <p:nvPr/>
        </p:nvSpPr>
        <p:spPr>
          <a:xfrm flipH="false" flipV="false" rot="0">
            <a:off x="13790823" y="2655176"/>
            <a:ext cx="4194851" cy="5630673"/>
          </a:xfrm>
          <a:custGeom>
            <a:avLst/>
            <a:gdLst/>
            <a:ahLst/>
            <a:cxnLst/>
            <a:rect r="r" b="b" t="t" l="l"/>
            <a:pathLst>
              <a:path h="5630673" w="4194851">
                <a:moveTo>
                  <a:pt x="0" y="0"/>
                </a:moveTo>
                <a:lnTo>
                  <a:pt x="4194851" y="0"/>
                </a:lnTo>
                <a:lnTo>
                  <a:pt x="4194851" y="5630673"/>
                </a:lnTo>
                <a:lnTo>
                  <a:pt x="0" y="5630673"/>
                </a:lnTo>
                <a:lnTo>
                  <a:pt x="0" y="0"/>
                </a:lnTo>
                <a:close/>
              </a:path>
            </a:pathLst>
          </a:custGeom>
          <a:blipFill>
            <a:blip r:embed="rId2"/>
            <a:stretch>
              <a:fillRect l="0" t="0" r="0" b="0"/>
            </a:stretch>
          </a:blipFill>
        </p:spPr>
      </p:sp>
      <p:sp>
        <p:nvSpPr>
          <p:cNvPr name="Freeform 11" id="11"/>
          <p:cNvSpPr/>
          <p:nvPr/>
        </p:nvSpPr>
        <p:spPr>
          <a:xfrm flipH="false" flipV="false" rot="0">
            <a:off x="14704296" y="2655176"/>
            <a:ext cx="4919327" cy="6603124"/>
          </a:xfrm>
          <a:custGeom>
            <a:avLst/>
            <a:gdLst/>
            <a:ahLst/>
            <a:cxnLst/>
            <a:rect r="r" b="b" t="t" l="l"/>
            <a:pathLst>
              <a:path h="6603124" w="4919327">
                <a:moveTo>
                  <a:pt x="0" y="0"/>
                </a:moveTo>
                <a:lnTo>
                  <a:pt x="4919327" y="0"/>
                </a:lnTo>
                <a:lnTo>
                  <a:pt x="4919327" y="6603124"/>
                </a:lnTo>
                <a:lnTo>
                  <a:pt x="0" y="6603124"/>
                </a:lnTo>
                <a:lnTo>
                  <a:pt x="0" y="0"/>
                </a:lnTo>
                <a:close/>
              </a:path>
            </a:pathLst>
          </a:custGeom>
          <a:blipFill>
            <a:blip r:embed="rId2"/>
            <a:stretch>
              <a:fillRect l="0" t="0" r="0" b="0"/>
            </a:stretch>
          </a:blipFill>
        </p:spPr>
      </p:sp>
      <p:sp>
        <p:nvSpPr>
          <p:cNvPr name="Freeform 12" id="12"/>
          <p:cNvSpPr/>
          <p:nvPr/>
        </p:nvSpPr>
        <p:spPr>
          <a:xfrm flipH="false" flipV="false" rot="410144">
            <a:off x="17297707" y="7098308"/>
            <a:ext cx="751457" cy="982297"/>
          </a:xfrm>
          <a:custGeom>
            <a:avLst/>
            <a:gdLst/>
            <a:ahLst/>
            <a:cxnLst/>
            <a:rect r="r" b="b" t="t" l="l"/>
            <a:pathLst>
              <a:path h="982297" w="751457">
                <a:moveTo>
                  <a:pt x="0" y="0"/>
                </a:moveTo>
                <a:lnTo>
                  <a:pt x="751457" y="0"/>
                </a:lnTo>
                <a:lnTo>
                  <a:pt x="751457" y="982297"/>
                </a:lnTo>
                <a:lnTo>
                  <a:pt x="0" y="982297"/>
                </a:lnTo>
                <a:lnTo>
                  <a:pt x="0" y="0"/>
                </a:lnTo>
                <a:close/>
              </a:path>
            </a:pathLst>
          </a:custGeom>
          <a:blipFill>
            <a:blip r:embed="rId6"/>
            <a:stretch>
              <a:fillRect l="0" t="0" r="0" b="0"/>
            </a:stretch>
          </a:blipFill>
        </p:spPr>
      </p:sp>
      <p:sp>
        <p:nvSpPr>
          <p:cNvPr name="Freeform 13" id="13"/>
          <p:cNvSpPr/>
          <p:nvPr/>
        </p:nvSpPr>
        <p:spPr>
          <a:xfrm flipH="false" flipV="false" rot="0">
            <a:off x="13203753" y="7259726"/>
            <a:ext cx="5658572" cy="1888548"/>
          </a:xfrm>
          <a:custGeom>
            <a:avLst/>
            <a:gdLst/>
            <a:ahLst/>
            <a:cxnLst/>
            <a:rect r="r" b="b" t="t" l="l"/>
            <a:pathLst>
              <a:path h="1888548" w="5658572">
                <a:moveTo>
                  <a:pt x="0" y="0"/>
                </a:moveTo>
                <a:lnTo>
                  <a:pt x="5658571" y="0"/>
                </a:lnTo>
                <a:lnTo>
                  <a:pt x="5658571" y="1888548"/>
                </a:lnTo>
                <a:lnTo>
                  <a:pt x="0" y="1888548"/>
                </a:lnTo>
                <a:lnTo>
                  <a:pt x="0" y="0"/>
                </a:lnTo>
                <a:close/>
              </a:path>
            </a:pathLst>
          </a:custGeom>
          <a:blipFill>
            <a:blip r:embed="rId5"/>
            <a:stretch>
              <a:fillRect l="0" t="0" r="0" b="0"/>
            </a:stretch>
          </a:blipFill>
        </p:spPr>
      </p:sp>
      <p:sp>
        <p:nvSpPr>
          <p:cNvPr name="Freeform 14" id="14"/>
          <p:cNvSpPr/>
          <p:nvPr/>
        </p:nvSpPr>
        <p:spPr>
          <a:xfrm flipH="false" flipV="false" rot="0">
            <a:off x="-1536392" y="7627759"/>
            <a:ext cx="19994554" cy="3235482"/>
          </a:xfrm>
          <a:custGeom>
            <a:avLst/>
            <a:gdLst/>
            <a:ahLst/>
            <a:cxnLst/>
            <a:rect r="r" b="b" t="t" l="l"/>
            <a:pathLst>
              <a:path h="3235482" w="19994554">
                <a:moveTo>
                  <a:pt x="0" y="0"/>
                </a:moveTo>
                <a:lnTo>
                  <a:pt x="19994554" y="0"/>
                </a:lnTo>
                <a:lnTo>
                  <a:pt x="19994554" y="3235482"/>
                </a:lnTo>
                <a:lnTo>
                  <a:pt x="0" y="32354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true" flipV="false" rot="0">
            <a:off x="7736315" y="8204000"/>
            <a:ext cx="1236781" cy="2083000"/>
          </a:xfrm>
          <a:custGeom>
            <a:avLst/>
            <a:gdLst/>
            <a:ahLst/>
            <a:cxnLst/>
            <a:rect r="r" b="b" t="t" l="l"/>
            <a:pathLst>
              <a:path h="2083000" w="1236781">
                <a:moveTo>
                  <a:pt x="1236782" y="0"/>
                </a:moveTo>
                <a:lnTo>
                  <a:pt x="0" y="0"/>
                </a:lnTo>
                <a:lnTo>
                  <a:pt x="0" y="2083000"/>
                </a:lnTo>
                <a:lnTo>
                  <a:pt x="1236782" y="2083000"/>
                </a:lnTo>
                <a:lnTo>
                  <a:pt x="1236782" y="0"/>
                </a:lnTo>
                <a:close/>
              </a:path>
            </a:pathLst>
          </a:custGeom>
          <a:blipFill>
            <a:blip r:embed="rId9"/>
            <a:stretch>
              <a:fillRect l="0" t="0" r="0" b="0"/>
            </a:stretch>
          </a:blipFill>
        </p:spPr>
      </p:sp>
      <p:sp>
        <p:nvSpPr>
          <p:cNvPr name="Freeform 16" id="16"/>
          <p:cNvSpPr/>
          <p:nvPr/>
        </p:nvSpPr>
        <p:spPr>
          <a:xfrm flipH="true" flipV="false" rot="0">
            <a:off x="2781329" y="8680681"/>
            <a:ext cx="6549996" cy="2186061"/>
          </a:xfrm>
          <a:custGeom>
            <a:avLst/>
            <a:gdLst/>
            <a:ahLst/>
            <a:cxnLst/>
            <a:rect r="r" b="b" t="t" l="l"/>
            <a:pathLst>
              <a:path h="2186061" w="6549996">
                <a:moveTo>
                  <a:pt x="6549996" y="0"/>
                </a:moveTo>
                <a:lnTo>
                  <a:pt x="0" y="0"/>
                </a:lnTo>
                <a:lnTo>
                  <a:pt x="0" y="2186062"/>
                </a:lnTo>
                <a:lnTo>
                  <a:pt x="6549996" y="2186062"/>
                </a:lnTo>
                <a:lnTo>
                  <a:pt x="6549996" y="0"/>
                </a:lnTo>
                <a:close/>
              </a:path>
            </a:pathLst>
          </a:custGeom>
          <a:blipFill>
            <a:blip r:embed="rId5"/>
            <a:stretch>
              <a:fillRect l="0" t="0" r="0" b="0"/>
            </a:stretch>
          </a:blipFill>
        </p:spPr>
      </p:sp>
      <p:sp>
        <p:nvSpPr>
          <p:cNvPr name="Freeform 17" id="17"/>
          <p:cNvSpPr/>
          <p:nvPr/>
        </p:nvSpPr>
        <p:spPr>
          <a:xfrm flipH="true" flipV="false" rot="0">
            <a:off x="-1301381" y="6861756"/>
            <a:ext cx="6039352" cy="2015634"/>
          </a:xfrm>
          <a:custGeom>
            <a:avLst/>
            <a:gdLst/>
            <a:ahLst/>
            <a:cxnLst/>
            <a:rect r="r" b="b" t="t" l="l"/>
            <a:pathLst>
              <a:path h="2015634" w="6039352">
                <a:moveTo>
                  <a:pt x="6039352" y="0"/>
                </a:moveTo>
                <a:lnTo>
                  <a:pt x="0" y="0"/>
                </a:lnTo>
                <a:lnTo>
                  <a:pt x="0" y="2015634"/>
                </a:lnTo>
                <a:lnTo>
                  <a:pt x="6039352" y="2015634"/>
                </a:lnTo>
                <a:lnTo>
                  <a:pt x="6039352" y="0"/>
                </a:lnTo>
                <a:close/>
              </a:path>
            </a:pathLst>
          </a:custGeom>
          <a:blipFill>
            <a:blip r:embed="rId5"/>
            <a:stretch>
              <a:fillRect l="0" t="0" r="0" b="0"/>
            </a:stretch>
          </a:blipFill>
        </p:spPr>
      </p:sp>
      <p:grpSp>
        <p:nvGrpSpPr>
          <p:cNvPr name="Group 18" id="18"/>
          <p:cNvGrpSpPr/>
          <p:nvPr/>
        </p:nvGrpSpPr>
        <p:grpSpPr>
          <a:xfrm rot="0">
            <a:off x="16614666" y="773021"/>
            <a:ext cx="2045719" cy="511358"/>
            <a:chOff x="0" y="0"/>
            <a:chExt cx="538790" cy="134679"/>
          </a:xfrm>
        </p:grpSpPr>
        <p:sp>
          <p:nvSpPr>
            <p:cNvPr name="Freeform 19" id="19"/>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20" id="20"/>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21" id="21"/>
          <p:cNvSpPr/>
          <p:nvPr/>
        </p:nvSpPr>
        <p:spPr>
          <a:xfrm flipH="false" flipV="false" rot="0">
            <a:off x="11828307" y="3766787"/>
            <a:ext cx="1286968" cy="589665"/>
          </a:xfrm>
          <a:custGeom>
            <a:avLst/>
            <a:gdLst/>
            <a:ahLst/>
            <a:cxnLst/>
            <a:rect r="r" b="b" t="t" l="l"/>
            <a:pathLst>
              <a:path h="589665" w="1286968">
                <a:moveTo>
                  <a:pt x="0" y="0"/>
                </a:moveTo>
                <a:lnTo>
                  <a:pt x="1286968" y="0"/>
                </a:lnTo>
                <a:lnTo>
                  <a:pt x="1286968" y="589665"/>
                </a:lnTo>
                <a:lnTo>
                  <a:pt x="0" y="5896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913125">
            <a:off x="9338029" y="7893190"/>
            <a:ext cx="473093" cy="374830"/>
          </a:xfrm>
          <a:custGeom>
            <a:avLst/>
            <a:gdLst/>
            <a:ahLst/>
            <a:cxnLst/>
            <a:rect r="r" b="b" t="t" l="l"/>
            <a:pathLst>
              <a:path h="374830" w="473093">
                <a:moveTo>
                  <a:pt x="0" y="0"/>
                </a:moveTo>
                <a:lnTo>
                  <a:pt x="473093" y="0"/>
                </a:lnTo>
                <a:lnTo>
                  <a:pt x="473093" y="374831"/>
                </a:lnTo>
                <a:lnTo>
                  <a:pt x="0" y="374831"/>
                </a:lnTo>
                <a:lnTo>
                  <a:pt x="0" y="0"/>
                </a:lnTo>
                <a:close/>
              </a:path>
            </a:pathLst>
          </a:custGeom>
          <a:blipFill>
            <a:blip r:embed="rId12"/>
            <a:stretch>
              <a:fillRect l="0" t="0" r="0" b="0"/>
            </a:stretch>
          </a:blipFill>
        </p:spPr>
      </p:sp>
      <p:sp>
        <p:nvSpPr>
          <p:cNvPr name="Freeform 23" id="23"/>
          <p:cNvSpPr/>
          <p:nvPr/>
        </p:nvSpPr>
        <p:spPr>
          <a:xfrm flipH="false" flipV="false" rot="0">
            <a:off x="12081868" y="152507"/>
            <a:ext cx="2074758" cy="1027005"/>
          </a:xfrm>
          <a:custGeom>
            <a:avLst/>
            <a:gdLst/>
            <a:ahLst/>
            <a:cxnLst/>
            <a:rect r="r" b="b" t="t" l="l"/>
            <a:pathLst>
              <a:path h="1027005" w="2074758">
                <a:moveTo>
                  <a:pt x="0" y="0"/>
                </a:moveTo>
                <a:lnTo>
                  <a:pt x="2074757" y="0"/>
                </a:lnTo>
                <a:lnTo>
                  <a:pt x="2074757" y="1027005"/>
                </a:lnTo>
                <a:lnTo>
                  <a:pt x="0" y="1027005"/>
                </a:lnTo>
                <a:lnTo>
                  <a:pt x="0" y="0"/>
                </a:lnTo>
                <a:close/>
              </a:path>
            </a:pathLst>
          </a:custGeom>
          <a:blipFill>
            <a:blip r:embed="rId4"/>
            <a:stretch>
              <a:fillRect l="0" t="0" r="0" b="0"/>
            </a:stretch>
          </a:blipFill>
        </p:spPr>
      </p:sp>
      <p:sp>
        <p:nvSpPr>
          <p:cNvPr name="Freeform 24" id="24"/>
          <p:cNvSpPr/>
          <p:nvPr/>
        </p:nvSpPr>
        <p:spPr>
          <a:xfrm flipH="false" flipV="false" rot="350765">
            <a:off x="806947" y="503241"/>
            <a:ext cx="9757891" cy="7753088"/>
          </a:xfrm>
          <a:custGeom>
            <a:avLst/>
            <a:gdLst/>
            <a:ahLst/>
            <a:cxnLst/>
            <a:rect r="r" b="b" t="t" l="l"/>
            <a:pathLst>
              <a:path h="7753088" w="9757891">
                <a:moveTo>
                  <a:pt x="0" y="0"/>
                </a:moveTo>
                <a:lnTo>
                  <a:pt x="9757891" y="0"/>
                </a:lnTo>
                <a:lnTo>
                  <a:pt x="9757891" y="7753088"/>
                </a:lnTo>
                <a:lnTo>
                  <a:pt x="0" y="775308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5" id="25"/>
          <p:cNvSpPr/>
          <p:nvPr/>
        </p:nvSpPr>
        <p:spPr>
          <a:xfrm flipH="false" flipV="false" rot="0">
            <a:off x="1501719" y="2539835"/>
            <a:ext cx="8368347" cy="2017955"/>
          </a:xfrm>
          <a:custGeom>
            <a:avLst/>
            <a:gdLst/>
            <a:ahLst/>
            <a:cxnLst/>
            <a:rect r="r" b="b" t="t" l="l"/>
            <a:pathLst>
              <a:path h="2017955" w="8368347">
                <a:moveTo>
                  <a:pt x="0" y="0"/>
                </a:moveTo>
                <a:lnTo>
                  <a:pt x="8368346" y="0"/>
                </a:lnTo>
                <a:lnTo>
                  <a:pt x="8368346" y="2017955"/>
                </a:lnTo>
                <a:lnTo>
                  <a:pt x="0" y="2017955"/>
                </a:lnTo>
                <a:lnTo>
                  <a:pt x="0" y="0"/>
                </a:lnTo>
                <a:close/>
              </a:path>
            </a:pathLst>
          </a:custGeom>
          <a:blipFill>
            <a:blip r:embed="rId15"/>
            <a:stretch>
              <a:fillRect l="0" t="0" r="0" b="0"/>
            </a:stretch>
          </a:blipFill>
        </p:spPr>
      </p:sp>
      <p:sp>
        <p:nvSpPr>
          <p:cNvPr name="Freeform 26" id="26"/>
          <p:cNvSpPr/>
          <p:nvPr/>
        </p:nvSpPr>
        <p:spPr>
          <a:xfrm flipH="false" flipV="false" rot="0">
            <a:off x="3446382" y="2545322"/>
            <a:ext cx="738029" cy="342261"/>
          </a:xfrm>
          <a:custGeom>
            <a:avLst/>
            <a:gdLst/>
            <a:ahLst/>
            <a:cxnLst/>
            <a:rect r="r" b="b" t="t" l="l"/>
            <a:pathLst>
              <a:path h="342261" w="738029">
                <a:moveTo>
                  <a:pt x="0" y="0"/>
                </a:moveTo>
                <a:lnTo>
                  <a:pt x="738030" y="0"/>
                </a:lnTo>
                <a:lnTo>
                  <a:pt x="738030" y="342262"/>
                </a:lnTo>
                <a:lnTo>
                  <a:pt x="0" y="342262"/>
                </a:lnTo>
                <a:lnTo>
                  <a:pt x="0" y="0"/>
                </a:lnTo>
                <a:close/>
              </a:path>
            </a:pathLst>
          </a:custGeom>
          <a:blipFill>
            <a:blip r:embed="rId16"/>
            <a:stretch>
              <a:fillRect l="0" t="0" r="0" b="0"/>
            </a:stretch>
          </a:blipFill>
        </p:spPr>
      </p:sp>
      <p:sp>
        <p:nvSpPr>
          <p:cNvPr name="Freeform 27" id="27"/>
          <p:cNvSpPr/>
          <p:nvPr/>
        </p:nvSpPr>
        <p:spPr>
          <a:xfrm flipH="false" flipV="false" rot="0">
            <a:off x="10795515" y="5617334"/>
            <a:ext cx="4844895" cy="4328106"/>
          </a:xfrm>
          <a:custGeom>
            <a:avLst/>
            <a:gdLst/>
            <a:ahLst/>
            <a:cxnLst/>
            <a:rect r="r" b="b" t="t" l="l"/>
            <a:pathLst>
              <a:path h="4328106" w="4844895">
                <a:moveTo>
                  <a:pt x="0" y="0"/>
                </a:moveTo>
                <a:lnTo>
                  <a:pt x="4844895" y="0"/>
                </a:lnTo>
                <a:lnTo>
                  <a:pt x="4844895" y="4328106"/>
                </a:lnTo>
                <a:lnTo>
                  <a:pt x="0" y="4328106"/>
                </a:lnTo>
                <a:lnTo>
                  <a:pt x="0" y="0"/>
                </a:lnTo>
                <a:close/>
              </a:path>
            </a:pathLst>
          </a:custGeom>
          <a:blipFill>
            <a:blip r:embed="rId17"/>
            <a:stretch>
              <a:fillRect l="0" t="0" r="0" b="0"/>
            </a:stretch>
          </a:blipFill>
        </p:spPr>
      </p:sp>
      <p:sp>
        <p:nvSpPr>
          <p:cNvPr name="TextBox 28" id="28"/>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02</a:t>
            </a:r>
          </a:p>
        </p:txBody>
      </p:sp>
      <p:sp>
        <p:nvSpPr>
          <p:cNvPr name="TextBox 29" id="29"/>
          <p:cNvSpPr txBox="true"/>
          <p:nvPr/>
        </p:nvSpPr>
        <p:spPr>
          <a:xfrm rot="0">
            <a:off x="2469770" y="4138595"/>
            <a:ext cx="7047242" cy="1682116"/>
          </a:xfrm>
          <a:prstGeom prst="rect">
            <a:avLst/>
          </a:prstGeom>
        </p:spPr>
        <p:txBody>
          <a:bodyPr anchor="t" rtlCol="false" tIns="0" lIns="0" bIns="0" rIns="0">
            <a:spAutoFit/>
          </a:bodyPr>
          <a:lstStyle/>
          <a:p>
            <a:pPr algn="ctr">
              <a:lnSpc>
                <a:spcPts val="4529"/>
              </a:lnSpc>
            </a:pPr>
            <a:r>
              <a:rPr lang="en-US" sz="2999" i="true">
                <a:solidFill>
                  <a:srgbClr val="000000"/>
                </a:solidFill>
                <a:latin typeface="Nunito Sans Italics"/>
                <a:ea typeface="Nunito Sans Italics"/>
                <a:cs typeface="Nunito Sans Italics"/>
                <a:sym typeface="Nunito Sans Italics"/>
              </a:rPr>
              <a:t>Chương trình kèm tour trải nghiệm, dành cho các phụ huynh, thầy cô hướng dẫn học sinh tham quan nông trại.</a:t>
            </a:r>
          </a:p>
        </p:txBody>
      </p:sp>
      <p:sp>
        <p:nvSpPr>
          <p:cNvPr name="TextBox 30" id="30"/>
          <p:cNvSpPr txBox="true"/>
          <p:nvPr/>
        </p:nvSpPr>
        <p:spPr>
          <a:xfrm rot="0">
            <a:off x="3346190" y="2322118"/>
            <a:ext cx="5420273" cy="712470"/>
          </a:xfrm>
          <a:prstGeom prst="rect">
            <a:avLst/>
          </a:prstGeom>
        </p:spPr>
        <p:txBody>
          <a:bodyPr anchor="t" rtlCol="false" tIns="0" lIns="0" bIns="0" rIns="0">
            <a:spAutoFit/>
          </a:bodyPr>
          <a:lstStyle/>
          <a:p>
            <a:pPr algn="ctr" marL="0" indent="0" lvl="0">
              <a:lnSpc>
                <a:spcPts val="5879"/>
              </a:lnSpc>
              <a:spcBef>
                <a:spcPct val="0"/>
              </a:spcBef>
            </a:pPr>
            <a:r>
              <a:rPr lang="en-US" b="true" sz="4199" strike="noStrike" u="none">
                <a:solidFill>
                  <a:srgbClr val="803100"/>
                </a:solidFill>
                <a:latin typeface="Nunito Sans Ultra-Bold"/>
                <a:ea typeface="Nunito Sans Ultra-Bold"/>
                <a:cs typeface="Nunito Sans Ultra-Bold"/>
                <a:sym typeface="Nunito Sans Ultra-Bold"/>
              </a:rPr>
              <a:t>Giới thiệu bởi:</a:t>
            </a:r>
          </a:p>
        </p:txBody>
      </p:sp>
      <p:sp>
        <p:nvSpPr>
          <p:cNvPr name="Freeform 31" id="31"/>
          <p:cNvSpPr/>
          <p:nvPr/>
        </p:nvSpPr>
        <p:spPr>
          <a:xfrm flipH="false" flipV="false" rot="0">
            <a:off x="14938568" y="646654"/>
            <a:ext cx="1676098" cy="1665623"/>
          </a:xfrm>
          <a:custGeom>
            <a:avLst/>
            <a:gdLst/>
            <a:ahLst/>
            <a:cxnLst/>
            <a:rect r="r" b="b" t="t" l="l"/>
            <a:pathLst>
              <a:path h="1665623" w="1676098">
                <a:moveTo>
                  <a:pt x="0" y="0"/>
                </a:moveTo>
                <a:lnTo>
                  <a:pt x="1676098" y="0"/>
                </a:lnTo>
                <a:lnTo>
                  <a:pt x="1676098" y="1665622"/>
                </a:lnTo>
                <a:lnTo>
                  <a:pt x="0" y="1665622"/>
                </a:lnTo>
                <a:lnTo>
                  <a:pt x="0" y="0"/>
                </a:lnTo>
                <a:close/>
              </a:path>
            </a:pathLst>
          </a:custGeom>
          <a:blipFill>
            <a:blip r:embed="rId18"/>
            <a:stretch>
              <a:fillRect l="0" t="0" r="0" b="0"/>
            </a:stretch>
          </a:blipFill>
        </p:spPr>
      </p:sp>
    </p:spTree>
  </p:cSld>
  <p:clrMapOvr>
    <a:masterClrMapping/>
  </p:clrMapOvr>
  <p:transition spd="slow">
    <p:wipe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565950" y="-792494"/>
            <a:ext cx="4195703" cy="2076873"/>
          </a:xfrm>
          <a:custGeom>
            <a:avLst/>
            <a:gdLst/>
            <a:ahLst/>
            <a:cxnLst/>
            <a:rect r="r" b="b" t="t" l="l"/>
            <a:pathLst>
              <a:path h="2076873" w="4195703">
                <a:moveTo>
                  <a:pt x="0" y="0"/>
                </a:moveTo>
                <a:lnTo>
                  <a:pt x="4195703" y="0"/>
                </a:lnTo>
                <a:lnTo>
                  <a:pt x="4195703" y="2076873"/>
                </a:lnTo>
                <a:lnTo>
                  <a:pt x="0" y="2076873"/>
                </a:lnTo>
                <a:lnTo>
                  <a:pt x="0" y="0"/>
                </a:lnTo>
                <a:close/>
              </a:path>
            </a:pathLst>
          </a:custGeom>
          <a:blipFill>
            <a:blip r:embed="rId2"/>
            <a:stretch>
              <a:fillRect l="0" t="0" r="0" b="0"/>
            </a:stretch>
          </a:blipFill>
        </p:spPr>
      </p:sp>
      <p:sp>
        <p:nvSpPr>
          <p:cNvPr name="Freeform 3" id="3"/>
          <p:cNvSpPr/>
          <p:nvPr/>
        </p:nvSpPr>
        <p:spPr>
          <a:xfrm flipH="false" flipV="false" rot="0">
            <a:off x="-102813" y="823263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47397">
            <a:off x="9068249" y="5143500"/>
            <a:ext cx="4859382" cy="4288405"/>
          </a:xfrm>
          <a:custGeom>
            <a:avLst/>
            <a:gdLst/>
            <a:ahLst/>
            <a:cxnLst/>
            <a:rect r="r" b="b" t="t" l="l"/>
            <a:pathLst>
              <a:path h="4288405" w="4859382">
                <a:moveTo>
                  <a:pt x="0" y="0"/>
                </a:moveTo>
                <a:lnTo>
                  <a:pt x="4859382" y="0"/>
                </a:lnTo>
                <a:lnTo>
                  <a:pt x="4859382" y="4288405"/>
                </a:lnTo>
                <a:lnTo>
                  <a:pt x="0" y="4288405"/>
                </a:lnTo>
                <a:lnTo>
                  <a:pt x="0" y="0"/>
                </a:lnTo>
                <a:close/>
              </a:path>
            </a:pathLst>
          </a:custGeom>
          <a:blipFill>
            <a:blip r:embed="rId5"/>
            <a:stretch>
              <a:fillRect l="0" t="0" r="0" b="0"/>
            </a:stretch>
          </a:blipFill>
        </p:spPr>
      </p:sp>
      <p:sp>
        <p:nvSpPr>
          <p:cNvPr name="Freeform 5" id="5"/>
          <p:cNvSpPr/>
          <p:nvPr/>
        </p:nvSpPr>
        <p:spPr>
          <a:xfrm flipH="false" flipV="false" rot="0">
            <a:off x="8655744" y="8640912"/>
            <a:ext cx="888929" cy="1791292"/>
          </a:xfrm>
          <a:custGeom>
            <a:avLst/>
            <a:gdLst/>
            <a:ahLst/>
            <a:cxnLst/>
            <a:rect r="r" b="b" t="t" l="l"/>
            <a:pathLst>
              <a:path h="1791292" w="888929">
                <a:moveTo>
                  <a:pt x="0" y="0"/>
                </a:moveTo>
                <a:lnTo>
                  <a:pt x="888929" y="0"/>
                </a:lnTo>
                <a:lnTo>
                  <a:pt x="888929" y="1791293"/>
                </a:lnTo>
                <a:lnTo>
                  <a:pt x="0" y="1791293"/>
                </a:lnTo>
                <a:lnTo>
                  <a:pt x="0" y="0"/>
                </a:lnTo>
                <a:close/>
              </a:path>
            </a:pathLst>
          </a:custGeom>
          <a:blipFill>
            <a:blip r:embed="rId6"/>
            <a:stretch>
              <a:fillRect l="0" t="0" r="0" b="0"/>
            </a:stretch>
          </a:blipFill>
        </p:spPr>
      </p:sp>
      <p:sp>
        <p:nvSpPr>
          <p:cNvPr name="Freeform 6" id="6"/>
          <p:cNvSpPr/>
          <p:nvPr/>
        </p:nvSpPr>
        <p:spPr>
          <a:xfrm flipH="false" flipV="false" rot="0">
            <a:off x="15804359" y="5362555"/>
            <a:ext cx="3478069" cy="4668549"/>
          </a:xfrm>
          <a:custGeom>
            <a:avLst/>
            <a:gdLst/>
            <a:ahLst/>
            <a:cxnLst/>
            <a:rect r="r" b="b" t="t" l="l"/>
            <a:pathLst>
              <a:path h="4668549" w="3478069">
                <a:moveTo>
                  <a:pt x="0" y="0"/>
                </a:moveTo>
                <a:lnTo>
                  <a:pt x="3478070" y="0"/>
                </a:lnTo>
                <a:lnTo>
                  <a:pt x="3478070" y="4668549"/>
                </a:lnTo>
                <a:lnTo>
                  <a:pt x="0" y="4668549"/>
                </a:lnTo>
                <a:lnTo>
                  <a:pt x="0" y="0"/>
                </a:lnTo>
                <a:close/>
              </a:path>
            </a:pathLst>
          </a:custGeom>
          <a:blipFill>
            <a:blip r:embed="rId7"/>
            <a:stretch>
              <a:fillRect l="0" t="0" r="0" b="0"/>
            </a:stretch>
          </a:blipFill>
        </p:spPr>
      </p:sp>
      <p:sp>
        <p:nvSpPr>
          <p:cNvPr name="Freeform 7" id="7"/>
          <p:cNvSpPr/>
          <p:nvPr/>
        </p:nvSpPr>
        <p:spPr>
          <a:xfrm flipH="false" flipV="false" rot="0">
            <a:off x="2048119" y="5671267"/>
            <a:ext cx="3163269" cy="1565818"/>
          </a:xfrm>
          <a:custGeom>
            <a:avLst/>
            <a:gdLst/>
            <a:ahLst/>
            <a:cxnLst/>
            <a:rect r="r" b="b" t="t" l="l"/>
            <a:pathLst>
              <a:path h="1565818" w="3163269">
                <a:moveTo>
                  <a:pt x="0" y="0"/>
                </a:moveTo>
                <a:lnTo>
                  <a:pt x="3163269" y="0"/>
                </a:lnTo>
                <a:lnTo>
                  <a:pt x="3163269" y="1565818"/>
                </a:lnTo>
                <a:lnTo>
                  <a:pt x="0" y="1565818"/>
                </a:lnTo>
                <a:lnTo>
                  <a:pt x="0" y="0"/>
                </a:lnTo>
                <a:close/>
              </a:path>
            </a:pathLst>
          </a:custGeom>
          <a:blipFill>
            <a:blip r:embed="rId2"/>
            <a:stretch>
              <a:fillRect l="0" t="0" r="0" b="0"/>
            </a:stretch>
          </a:blipFill>
        </p:spPr>
      </p:sp>
      <p:sp>
        <p:nvSpPr>
          <p:cNvPr name="Freeform 8" id="8"/>
          <p:cNvSpPr/>
          <p:nvPr/>
        </p:nvSpPr>
        <p:spPr>
          <a:xfrm flipH="false" flipV="false" rot="0">
            <a:off x="-925788" y="4080034"/>
            <a:ext cx="4032251" cy="5412418"/>
          </a:xfrm>
          <a:custGeom>
            <a:avLst/>
            <a:gdLst/>
            <a:ahLst/>
            <a:cxnLst/>
            <a:rect r="r" b="b" t="t" l="l"/>
            <a:pathLst>
              <a:path h="5412418" w="4032251">
                <a:moveTo>
                  <a:pt x="0" y="0"/>
                </a:moveTo>
                <a:lnTo>
                  <a:pt x="4032251" y="0"/>
                </a:lnTo>
                <a:lnTo>
                  <a:pt x="4032251" y="5412418"/>
                </a:lnTo>
                <a:lnTo>
                  <a:pt x="0" y="5412418"/>
                </a:lnTo>
                <a:lnTo>
                  <a:pt x="0" y="0"/>
                </a:lnTo>
                <a:close/>
              </a:path>
            </a:pathLst>
          </a:custGeom>
          <a:blipFill>
            <a:blip r:embed="rId7"/>
            <a:stretch>
              <a:fillRect l="0" t="0" r="0" b="0"/>
            </a:stretch>
          </a:blipFill>
        </p:spPr>
      </p:sp>
      <p:sp>
        <p:nvSpPr>
          <p:cNvPr name="Freeform 9" id="9"/>
          <p:cNvSpPr/>
          <p:nvPr/>
        </p:nvSpPr>
        <p:spPr>
          <a:xfrm flipH="false" flipV="false" rot="0">
            <a:off x="-2419262" y="3444180"/>
            <a:ext cx="4728645" cy="6347175"/>
          </a:xfrm>
          <a:custGeom>
            <a:avLst/>
            <a:gdLst/>
            <a:ahLst/>
            <a:cxnLst/>
            <a:rect r="r" b="b" t="t" l="l"/>
            <a:pathLst>
              <a:path h="6347175" w="4728645">
                <a:moveTo>
                  <a:pt x="0" y="0"/>
                </a:moveTo>
                <a:lnTo>
                  <a:pt x="4728646" y="0"/>
                </a:lnTo>
                <a:lnTo>
                  <a:pt x="4728646" y="6347175"/>
                </a:lnTo>
                <a:lnTo>
                  <a:pt x="0" y="6347175"/>
                </a:lnTo>
                <a:lnTo>
                  <a:pt x="0" y="0"/>
                </a:lnTo>
                <a:close/>
              </a:path>
            </a:pathLst>
          </a:custGeom>
          <a:blipFill>
            <a:blip r:embed="rId7"/>
            <a:stretch>
              <a:fillRect l="0" t="0" r="0" b="0"/>
            </a:stretch>
          </a:blipFill>
        </p:spPr>
      </p:sp>
      <p:sp>
        <p:nvSpPr>
          <p:cNvPr name="Freeform 10" id="10"/>
          <p:cNvSpPr/>
          <p:nvPr/>
        </p:nvSpPr>
        <p:spPr>
          <a:xfrm flipH="false" flipV="false" rot="0">
            <a:off x="458368" y="5061933"/>
            <a:ext cx="3702033" cy="4969171"/>
          </a:xfrm>
          <a:custGeom>
            <a:avLst/>
            <a:gdLst/>
            <a:ahLst/>
            <a:cxnLst/>
            <a:rect r="r" b="b" t="t" l="l"/>
            <a:pathLst>
              <a:path h="4969171" w="3702033">
                <a:moveTo>
                  <a:pt x="0" y="0"/>
                </a:moveTo>
                <a:lnTo>
                  <a:pt x="3702032" y="0"/>
                </a:lnTo>
                <a:lnTo>
                  <a:pt x="3702032" y="4969171"/>
                </a:lnTo>
                <a:lnTo>
                  <a:pt x="0" y="4969171"/>
                </a:lnTo>
                <a:lnTo>
                  <a:pt x="0" y="0"/>
                </a:lnTo>
                <a:close/>
              </a:path>
            </a:pathLst>
          </a:custGeom>
          <a:blipFill>
            <a:blip r:embed="rId7"/>
            <a:stretch>
              <a:fillRect l="0" t="0" r="0" b="0"/>
            </a:stretch>
          </a:blipFill>
        </p:spPr>
      </p:sp>
      <p:sp>
        <p:nvSpPr>
          <p:cNvPr name="Freeform 11" id="11"/>
          <p:cNvSpPr/>
          <p:nvPr/>
        </p:nvSpPr>
        <p:spPr>
          <a:xfrm flipH="true" flipV="false" rot="0">
            <a:off x="3429055" y="8867586"/>
            <a:ext cx="6024483" cy="2010671"/>
          </a:xfrm>
          <a:custGeom>
            <a:avLst/>
            <a:gdLst/>
            <a:ahLst/>
            <a:cxnLst/>
            <a:rect r="r" b="b" t="t" l="l"/>
            <a:pathLst>
              <a:path h="2010671" w="6024483">
                <a:moveTo>
                  <a:pt x="6024483" y="0"/>
                </a:moveTo>
                <a:lnTo>
                  <a:pt x="0" y="0"/>
                </a:lnTo>
                <a:lnTo>
                  <a:pt x="0" y="2010671"/>
                </a:lnTo>
                <a:lnTo>
                  <a:pt x="6024483" y="2010671"/>
                </a:lnTo>
                <a:lnTo>
                  <a:pt x="6024483" y="0"/>
                </a:lnTo>
                <a:close/>
              </a:path>
            </a:pathLst>
          </a:custGeom>
          <a:blipFill>
            <a:blip r:embed="rId8"/>
            <a:stretch>
              <a:fillRect l="0" t="0" r="0" b="0"/>
            </a:stretch>
          </a:blipFill>
        </p:spPr>
      </p:sp>
      <p:sp>
        <p:nvSpPr>
          <p:cNvPr name="Freeform 12" id="12"/>
          <p:cNvSpPr/>
          <p:nvPr/>
        </p:nvSpPr>
        <p:spPr>
          <a:xfrm flipH="true" flipV="false" rot="0">
            <a:off x="3839989" y="8418185"/>
            <a:ext cx="881931" cy="1485357"/>
          </a:xfrm>
          <a:custGeom>
            <a:avLst/>
            <a:gdLst/>
            <a:ahLst/>
            <a:cxnLst/>
            <a:rect r="r" b="b" t="t" l="l"/>
            <a:pathLst>
              <a:path h="1485357" w="881931">
                <a:moveTo>
                  <a:pt x="881930" y="0"/>
                </a:moveTo>
                <a:lnTo>
                  <a:pt x="0" y="0"/>
                </a:lnTo>
                <a:lnTo>
                  <a:pt x="0" y="1485357"/>
                </a:lnTo>
                <a:lnTo>
                  <a:pt x="881930" y="1485357"/>
                </a:lnTo>
                <a:lnTo>
                  <a:pt x="881930" y="0"/>
                </a:lnTo>
                <a:close/>
              </a:path>
            </a:pathLst>
          </a:custGeom>
          <a:blipFill>
            <a:blip r:embed="rId9"/>
            <a:stretch>
              <a:fillRect l="0" t="0" r="0" b="0"/>
            </a:stretch>
          </a:blipFill>
        </p:spPr>
      </p:sp>
      <p:sp>
        <p:nvSpPr>
          <p:cNvPr name="Freeform 13" id="13"/>
          <p:cNvSpPr/>
          <p:nvPr/>
        </p:nvSpPr>
        <p:spPr>
          <a:xfrm flipH="true" flipV="false" rot="0">
            <a:off x="-1675902" y="8579624"/>
            <a:ext cx="6887290" cy="2298633"/>
          </a:xfrm>
          <a:custGeom>
            <a:avLst/>
            <a:gdLst/>
            <a:ahLst/>
            <a:cxnLst/>
            <a:rect r="r" b="b" t="t" l="l"/>
            <a:pathLst>
              <a:path h="2298633" w="6887290">
                <a:moveTo>
                  <a:pt x="6887290" y="0"/>
                </a:moveTo>
                <a:lnTo>
                  <a:pt x="0" y="0"/>
                </a:lnTo>
                <a:lnTo>
                  <a:pt x="0" y="2298633"/>
                </a:lnTo>
                <a:lnTo>
                  <a:pt x="6887290" y="2298633"/>
                </a:lnTo>
                <a:lnTo>
                  <a:pt x="6887290" y="0"/>
                </a:lnTo>
                <a:close/>
              </a:path>
            </a:pathLst>
          </a:custGeom>
          <a:blipFill>
            <a:blip r:embed="rId8"/>
            <a:stretch>
              <a:fillRect l="0" t="0" r="0" b="0"/>
            </a:stretch>
          </a:blipFill>
        </p:spPr>
      </p:sp>
      <p:sp>
        <p:nvSpPr>
          <p:cNvPr name="Freeform 14" id="14"/>
          <p:cNvSpPr/>
          <p:nvPr/>
        </p:nvSpPr>
        <p:spPr>
          <a:xfrm flipH="false" flipV="false" rot="0">
            <a:off x="13927631" y="8867385"/>
            <a:ext cx="593813" cy="1319585"/>
          </a:xfrm>
          <a:custGeom>
            <a:avLst/>
            <a:gdLst/>
            <a:ahLst/>
            <a:cxnLst/>
            <a:rect r="r" b="b" t="t" l="l"/>
            <a:pathLst>
              <a:path h="1319585" w="593813">
                <a:moveTo>
                  <a:pt x="0" y="0"/>
                </a:moveTo>
                <a:lnTo>
                  <a:pt x="593813" y="0"/>
                </a:lnTo>
                <a:lnTo>
                  <a:pt x="593813" y="1319584"/>
                </a:lnTo>
                <a:lnTo>
                  <a:pt x="0" y="1319584"/>
                </a:lnTo>
                <a:lnTo>
                  <a:pt x="0" y="0"/>
                </a:lnTo>
                <a:close/>
              </a:path>
            </a:pathLst>
          </a:custGeom>
          <a:blipFill>
            <a:blip r:embed="rId10"/>
            <a:stretch>
              <a:fillRect l="0" t="0" r="0" b="0"/>
            </a:stretch>
          </a:blipFill>
        </p:spPr>
      </p:sp>
      <p:sp>
        <p:nvSpPr>
          <p:cNvPr name="Freeform 15" id="15"/>
          <p:cNvSpPr/>
          <p:nvPr/>
        </p:nvSpPr>
        <p:spPr>
          <a:xfrm flipH="true" flipV="false" rot="2318715">
            <a:off x="4519744" y="4919263"/>
            <a:ext cx="2439530" cy="604637"/>
          </a:xfrm>
          <a:custGeom>
            <a:avLst/>
            <a:gdLst/>
            <a:ahLst/>
            <a:cxnLst/>
            <a:rect r="r" b="b" t="t" l="l"/>
            <a:pathLst>
              <a:path h="604637" w="2439530">
                <a:moveTo>
                  <a:pt x="2439530" y="0"/>
                </a:moveTo>
                <a:lnTo>
                  <a:pt x="0" y="0"/>
                </a:lnTo>
                <a:lnTo>
                  <a:pt x="0" y="604637"/>
                </a:lnTo>
                <a:lnTo>
                  <a:pt x="2439530" y="604637"/>
                </a:lnTo>
                <a:lnTo>
                  <a:pt x="243953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5812943" y="4866872"/>
            <a:ext cx="3917090" cy="3247624"/>
          </a:xfrm>
          <a:custGeom>
            <a:avLst/>
            <a:gdLst/>
            <a:ahLst/>
            <a:cxnLst/>
            <a:rect r="r" b="b" t="t" l="l"/>
            <a:pathLst>
              <a:path h="3247624" w="3917090">
                <a:moveTo>
                  <a:pt x="0" y="0"/>
                </a:moveTo>
                <a:lnTo>
                  <a:pt x="3917091" y="0"/>
                </a:lnTo>
                <a:lnTo>
                  <a:pt x="3917091" y="3247624"/>
                </a:lnTo>
                <a:lnTo>
                  <a:pt x="0" y="32476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p:cNvSpPr/>
          <p:nvPr/>
        </p:nvSpPr>
        <p:spPr>
          <a:xfrm flipH="false" flipV="false" rot="0">
            <a:off x="13221605" y="8640912"/>
            <a:ext cx="6960820" cy="2323174"/>
          </a:xfrm>
          <a:custGeom>
            <a:avLst/>
            <a:gdLst/>
            <a:ahLst/>
            <a:cxnLst/>
            <a:rect r="r" b="b" t="t" l="l"/>
            <a:pathLst>
              <a:path h="2323174" w="6960820">
                <a:moveTo>
                  <a:pt x="0" y="0"/>
                </a:moveTo>
                <a:lnTo>
                  <a:pt x="6960820" y="0"/>
                </a:lnTo>
                <a:lnTo>
                  <a:pt x="6960820" y="2323174"/>
                </a:lnTo>
                <a:lnTo>
                  <a:pt x="0" y="2323174"/>
                </a:lnTo>
                <a:lnTo>
                  <a:pt x="0" y="0"/>
                </a:lnTo>
                <a:close/>
              </a:path>
            </a:pathLst>
          </a:custGeom>
          <a:blipFill>
            <a:blip r:embed="rId8"/>
            <a:stretch>
              <a:fillRect l="0" t="0" r="0" b="0"/>
            </a:stretch>
          </a:blipFill>
        </p:spPr>
      </p:sp>
      <p:sp>
        <p:nvSpPr>
          <p:cNvPr name="Freeform 18" id="18"/>
          <p:cNvSpPr/>
          <p:nvPr/>
        </p:nvSpPr>
        <p:spPr>
          <a:xfrm flipH="false" flipV="false" rot="0">
            <a:off x="8658508" y="8993478"/>
            <a:ext cx="5647278" cy="1884779"/>
          </a:xfrm>
          <a:custGeom>
            <a:avLst/>
            <a:gdLst/>
            <a:ahLst/>
            <a:cxnLst/>
            <a:rect r="r" b="b" t="t" l="l"/>
            <a:pathLst>
              <a:path h="1884779" w="5647278">
                <a:moveTo>
                  <a:pt x="0" y="0"/>
                </a:moveTo>
                <a:lnTo>
                  <a:pt x="5647278" y="0"/>
                </a:lnTo>
                <a:lnTo>
                  <a:pt x="5647278" y="1884779"/>
                </a:lnTo>
                <a:lnTo>
                  <a:pt x="0" y="1884779"/>
                </a:lnTo>
                <a:lnTo>
                  <a:pt x="0" y="0"/>
                </a:lnTo>
                <a:close/>
              </a:path>
            </a:pathLst>
          </a:custGeom>
          <a:blipFill>
            <a:blip r:embed="rId8"/>
            <a:stretch>
              <a:fillRect l="0" t="0" r="0" b="0"/>
            </a:stretch>
          </a:blipFill>
        </p:spPr>
      </p:sp>
      <p:grpSp>
        <p:nvGrpSpPr>
          <p:cNvPr name="Group 19" id="19"/>
          <p:cNvGrpSpPr/>
          <p:nvPr/>
        </p:nvGrpSpPr>
        <p:grpSpPr>
          <a:xfrm rot="0">
            <a:off x="16614666" y="773021"/>
            <a:ext cx="2045719" cy="511358"/>
            <a:chOff x="0" y="0"/>
            <a:chExt cx="538790" cy="134679"/>
          </a:xfrm>
        </p:grpSpPr>
        <p:sp>
          <p:nvSpPr>
            <p:cNvPr name="Freeform 20" id="20"/>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21" id="21"/>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22" id="22"/>
          <p:cNvSpPr/>
          <p:nvPr/>
        </p:nvSpPr>
        <p:spPr>
          <a:xfrm flipH="false" flipV="false" rot="0">
            <a:off x="15740082" y="3059695"/>
            <a:ext cx="4442343" cy="2198960"/>
          </a:xfrm>
          <a:custGeom>
            <a:avLst/>
            <a:gdLst/>
            <a:ahLst/>
            <a:cxnLst/>
            <a:rect r="r" b="b" t="t" l="l"/>
            <a:pathLst>
              <a:path h="2198960" w="4442343">
                <a:moveTo>
                  <a:pt x="0" y="0"/>
                </a:moveTo>
                <a:lnTo>
                  <a:pt x="4442343" y="0"/>
                </a:lnTo>
                <a:lnTo>
                  <a:pt x="4442343" y="2198960"/>
                </a:lnTo>
                <a:lnTo>
                  <a:pt x="0" y="2198960"/>
                </a:lnTo>
                <a:lnTo>
                  <a:pt x="0" y="0"/>
                </a:lnTo>
                <a:close/>
              </a:path>
            </a:pathLst>
          </a:custGeom>
          <a:blipFill>
            <a:blip r:embed="rId2"/>
            <a:stretch>
              <a:fillRect l="0" t="0" r="0" b="0"/>
            </a:stretch>
          </a:blipFill>
        </p:spPr>
      </p:sp>
      <p:sp>
        <p:nvSpPr>
          <p:cNvPr name="Freeform 23" id="23"/>
          <p:cNvSpPr/>
          <p:nvPr/>
        </p:nvSpPr>
        <p:spPr>
          <a:xfrm flipH="false" flipV="false" rot="0">
            <a:off x="1137790" y="1895230"/>
            <a:ext cx="1286968" cy="589665"/>
          </a:xfrm>
          <a:custGeom>
            <a:avLst/>
            <a:gdLst/>
            <a:ahLst/>
            <a:cxnLst/>
            <a:rect r="r" b="b" t="t" l="l"/>
            <a:pathLst>
              <a:path h="589665" w="1286968">
                <a:moveTo>
                  <a:pt x="0" y="0"/>
                </a:moveTo>
                <a:lnTo>
                  <a:pt x="1286968" y="0"/>
                </a:lnTo>
                <a:lnTo>
                  <a:pt x="1286968" y="589665"/>
                </a:lnTo>
                <a:lnTo>
                  <a:pt x="0" y="5896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4" id="24"/>
          <p:cNvSpPr/>
          <p:nvPr/>
        </p:nvSpPr>
        <p:spPr>
          <a:xfrm flipH="false" flipV="false" rot="686385">
            <a:off x="9065599" y="620647"/>
            <a:ext cx="5701620" cy="4530196"/>
          </a:xfrm>
          <a:custGeom>
            <a:avLst/>
            <a:gdLst/>
            <a:ahLst/>
            <a:cxnLst/>
            <a:rect r="r" b="b" t="t" l="l"/>
            <a:pathLst>
              <a:path h="4530196" w="5701620">
                <a:moveTo>
                  <a:pt x="0" y="0"/>
                </a:moveTo>
                <a:lnTo>
                  <a:pt x="5701621" y="0"/>
                </a:lnTo>
                <a:lnTo>
                  <a:pt x="5701621" y="4530197"/>
                </a:lnTo>
                <a:lnTo>
                  <a:pt x="0" y="453019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5" id="25"/>
          <p:cNvSpPr/>
          <p:nvPr/>
        </p:nvSpPr>
        <p:spPr>
          <a:xfrm flipH="false" flipV="false" rot="0">
            <a:off x="9966915" y="1397421"/>
            <a:ext cx="719211" cy="333534"/>
          </a:xfrm>
          <a:custGeom>
            <a:avLst/>
            <a:gdLst/>
            <a:ahLst/>
            <a:cxnLst/>
            <a:rect r="r" b="b" t="t" l="l"/>
            <a:pathLst>
              <a:path h="333534" w="719211">
                <a:moveTo>
                  <a:pt x="0" y="0"/>
                </a:moveTo>
                <a:lnTo>
                  <a:pt x="719211" y="0"/>
                </a:lnTo>
                <a:lnTo>
                  <a:pt x="719211" y="333534"/>
                </a:lnTo>
                <a:lnTo>
                  <a:pt x="0" y="333534"/>
                </a:lnTo>
                <a:lnTo>
                  <a:pt x="0" y="0"/>
                </a:lnTo>
                <a:close/>
              </a:path>
            </a:pathLst>
          </a:custGeom>
          <a:blipFill>
            <a:blip r:embed="rId19"/>
            <a:stretch>
              <a:fillRect l="0" t="0" r="0" b="0"/>
            </a:stretch>
          </a:blipFill>
        </p:spPr>
      </p:sp>
      <p:sp>
        <p:nvSpPr>
          <p:cNvPr name="Freeform 26" id="26"/>
          <p:cNvSpPr/>
          <p:nvPr/>
        </p:nvSpPr>
        <p:spPr>
          <a:xfrm flipH="false" flipV="false" rot="0">
            <a:off x="2424758" y="1973957"/>
            <a:ext cx="3917090" cy="3247624"/>
          </a:xfrm>
          <a:custGeom>
            <a:avLst/>
            <a:gdLst/>
            <a:ahLst/>
            <a:cxnLst/>
            <a:rect r="r" b="b" t="t" l="l"/>
            <a:pathLst>
              <a:path h="3247624" w="3917090">
                <a:moveTo>
                  <a:pt x="0" y="0"/>
                </a:moveTo>
                <a:lnTo>
                  <a:pt x="3917091" y="0"/>
                </a:lnTo>
                <a:lnTo>
                  <a:pt x="3917091" y="3247624"/>
                </a:lnTo>
                <a:lnTo>
                  <a:pt x="0" y="32476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7" id="27"/>
          <p:cNvSpPr/>
          <p:nvPr/>
        </p:nvSpPr>
        <p:spPr>
          <a:xfrm flipH="false" flipV="false" rot="913125">
            <a:off x="16015144" y="7820487"/>
            <a:ext cx="323209" cy="256078"/>
          </a:xfrm>
          <a:custGeom>
            <a:avLst/>
            <a:gdLst/>
            <a:ahLst/>
            <a:cxnLst/>
            <a:rect r="r" b="b" t="t" l="l"/>
            <a:pathLst>
              <a:path h="256078" w="323209">
                <a:moveTo>
                  <a:pt x="0" y="0"/>
                </a:moveTo>
                <a:lnTo>
                  <a:pt x="323210" y="0"/>
                </a:lnTo>
                <a:lnTo>
                  <a:pt x="323210" y="256077"/>
                </a:lnTo>
                <a:lnTo>
                  <a:pt x="0" y="256077"/>
                </a:lnTo>
                <a:lnTo>
                  <a:pt x="0" y="0"/>
                </a:lnTo>
                <a:close/>
              </a:path>
            </a:pathLst>
          </a:custGeom>
          <a:blipFill>
            <a:blip r:embed="rId20"/>
            <a:stretch>
              <a:fillRect l="0" t="0" r="0" b="0"/>
            </a:stretch>
          </a:blipFill>
        </p:spPr>
      </p:sp>
      <p:sp>
        <p:nvSpPr>
          <p:cNvPr name="Freeform 28" id="28"/>
          <p:cNvSpPr/>
          <p:nvPr/>
        </p:nvSpPr>
        <p:spPr>
          <a:xfrm flipH="false" flipV="false" rot="913125">
            <a:off x="9645622" y="8451585"/>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20"/>
            <a:stretch>
              <a:fillRect l="0" t="0" r="0" b="0"/>
            </a:stretch>
          </a:blipFill>
        </p:spPr>
      </p:sp>
      <p:sp>
        <p:nvSpPr>
          <p:cNvPr name="Freeform 29" id="29"/>
          <p:cNvSpPr/>
          <p:nvPr/>
        </p:nvSpPr>
        <p:spPr>
          <a:xfrm flipH="false" flipV="false" rot="-60584">
            <a:off x="14225947" y="7204747"/>
            <a:ext cx="3655483" cy="1663245"/>
          </a:xfrm>
          <a:custGeom>
            <a:avLst/>
            <a:gdLst/>
            <a:ahLst/>
            <a:cxnLst/>
            <a:rect r="r" b="b" t="t" l="l"/>
            <a:pathLst>
              <a:path h="1663245" w="3655483">
                <a:moveTo>
                  <a:pt x="0" y="0"/>
                </a:moveTo>
                <a:lnTo>
                  <a:pt x="3655483" y="0"/>
                </a:lnTo>
                <a:lnTo>
                  <a:pt x="3655483" y="1663245"/>
                </a:lnTo>
                <a:lnTo>
                  <a:pt x="0" y="1663245"/>
                </a:lnTo>
                <a:lnTo>
                  <a:pt x="0" y="0"/>
                </a:lnTo>
                <a:close/>
              </a:path>
            </a:pathLst>
          </a:custGeom>
          <a:blipFill>
            <a:blip r:embed="rId21"/>
            <a:stretch>
              <a:fillRect l="0" t="0" r="0" b="0"/>
            </a:stretch>
          </a:blipFill>
        </p:spPr>
      </p:sp>
      <p:sp>
        <p:nvSpPr>
          <p:cNvPr name="TextBox 30" id="30"/>
          <p:cNvSpPr txBox="true"/>
          <p:nvPr/>
        </p:nvSpPr>
        <p:spPr>
          <a:xfrm rot="0">
            <a:off x="6613171" y="5785567"/>
            <a:ext cx="2487038" cy="1457325"/>
          </a:xfrm>
          <a:prstGeom prst="rect">
            <a:avLst/>
          </a:prstGeom>
        </p:spPr>
        <p:txBody>
          <a:bodyPr anchor="t" rtlCol="false" tIns="0" lIns="0" bIns="0" rIns="0">
            <a:spAutoFit/>
          </a:bodyPr>
          <a:lstStyle/>
          <a:p>
            <a:pPr algn="ctr" marL="0" indent="0" lvl="0">
              <a:lnSpc>
                <a:spcPts val="3840"/>
              </a:lnSpc>
              <a:spcBef>
                <a:spcPct val="0"/>
              </a:spcBef>
            </a:pPr>
            <a:r>
              <a:rPr lang="en-US" sz="3200" strike="noStrike" u="none">
                <a:solidFill>
                  <a:srgbClr val="000000"/>
                </a:solidFill>
                <a:latin typeface="Nunito Sans"/>
                <a:ea typeface="Nunito Sans"/>
                <a:cs typeface="Nunito Sans"/>
                <a:sym typeface="Nunito Sans"/>
              </a:rPr>
              <a:t>Độ tuổi phù hợp: </a:t>
            </a:r>
            <a:r>
              <a:rPr lang="en-US" b="true" sz="3200" strike="noStrike" u="none">
                <a:solidFill>
                  <a:srgbClr val="000000"/>
                </a:solidFill>
                <a:latin typeface="Nunito Sans Bold"/>
                <a:ea typeface="Nunito Sans Bold"/>
                <a:cs typeface="Nunito Sans Bold"/>
                <a:sym typeface="Nunito Sans Bold"/>
              </a:rPr>
              <a:t>6</a:t>
            </a:r>
            <a:r>
              <a:rPr lang="en-US" b="true" sz="3200" strike="noStrike" u="none">
                <a:solidFill>
                  <a:srgbClr val="000000"/>
                </a:solidFill>
                <a:latin typeface="Nunito Sans Bold"/>
                <a:ea typeface="Nunito Sans Bold"/>
                <a:cs typeface="Nunito Sans Bold"/>
                <a:sym typeface="Nunito Sans Bold"/>
              </a:rPr>
              <a:t> tuổi trở lên</a:t>
            </a:r>
          </a:p>
        </p:txBody>
      </p:sp>
      <p:sp>
        <p:nvSpPr>
          <p:cNvPr name="TextBox 31" id="31"/>
          <p:cNvSpPr txBox="true"/>
          <p:nvPr/>
        </p:nvSpPr>
        <p:spPr>
          <a:xfrm rot="0">
            <a:off x="9730034" y="1964320"/>
            <a:ext cx="4575752" cy="2190750"/>
          </a:xfrm>
          <a:prstGeom prst="rect">
            <a:avLst/>
          </a:prstGeom>
        </p:spPr>
        <p:txBody>
          <a:bodyPr anchor="t" rtlCol="false" tIns="0" lIns="0" bIns="0" rIns="0">
            <a:spAutoFit/>
          </a:bodyPr>
          <a:lstStyle/>
          <a:p>
            <a:pPr algn="ctr">
              <a:lnSpc>
                <a:spcPts val="8640"/>
              </a:lnSpc>
            </a:pPr>
            <a:r>
              <a:rPr lang="en-US" sz="7200" b="true">
                <a:solidFill>
                  <a:srgbClr val="006C3A"/>
                </a:solidFill>
                <a:latin typeface="Nunito Sans Heavy"/>
                <a:ea typeface="Nunito Sans Heavy"/>
                <a:cs typeface="Nunito Sans Heavy"/>
                <a:sym typeface="Nunito Sans Heavy"/>
              </a:rPr>
              <a:t>Ngôi nhà</a:t>
            </a:r>
          </a:p>
          <a:p>
            <a:pPr algn="ctr" marL="0" indent="0" lvl="0">
              <a:lnSpc>
                <a:spcPts val="8640"/>
              </a:lnSpc>
              <a:spcBef>
                <a:spcPct val="0"/>
              </a:spcBef>
            </a:pPr>
            <a:r>
              <a:rPr lang="en-US" b="true" sz="7200">
                <a:solidFill>
                  <a:srgbClr val="006C3A"/>
                </a:solidFill>
                <a:latin typeface="Nunito Sans Heavy"/>
                <a:ea typeface="Nunito Sans Heavy"/>
                <a:cs typeface="Nunito Sans Heavy"/>
                <a:sym typeface="Nunito Sans Heavy"/>
              </a:rPr>
              <a:t>của cây</a:t>
            </a:r>
          </a:p>
        </p:txBody>
      </p:sp>
      <p:sp>
        <p:nvSpPr>
          <p:cNvPr name="TextBox 32" id="32"/>
          <p:cNvSpPr txBox="true"/>
          <p:nvPr/>
        </p:nvSpPr>
        <p:spPr>
          <a:xfrm rot="0">
            <a:off x="3106463" y="2759569"/>
            <a:ext cx="2633045" cy="1457325"/>
          </a:xfrm>
          <a:prstGeom prst="rect">
            <a:avLst/>
          </a:prstGeom>
        </p:spPr>
        <p:txBody>
          <a:bodyPr anchor="t" rtlCol="false" tIns="0" lIns="0" bIns="0" rIns="0">
            <a:spAutoFit/>
          </a:bodyPr>
          <a:lstStyle/>
          <a:p>
            <a:pPr algn="ctr">
              <a:lnSpc>
                <a:spcPts val="3840"/>
              </a:lnSpc>
            </a:pPr>
            <a:r>
              <a:rPr lang="en-US" sz="3200">
                <a:solidFill>
                  <a:srgbClr val="000000"/>
                </a:solidFill>
                <a:latin typeface="Nunito Sans"/>
                <a:ea typeface="Nunito Sans"/>
                <a:cs typeface="Nunito Sans"/>
                <a:sym typeface="Nunito Sans"/>
              </a:rPr>
              <a:t>Cây có nhà giống con người không?</a:t>
            </a:r>
          </a:p>
        </p:txBody>
      </p:sp>
      <p:sp>
        <p:nvSpPr>
          <p:cNvPr name="TextBox 33" id="33"/>
          <p:cNvSpPr txBox="true"/>
          <p:nvPr/>
        </p:nvSpPr>
        <p:spPr>
          <a:xfrm rot="0">
            <a:off x="10686126" y="1169853"/>
            <a:ext cx="3036121" cy="712470"/>
          </a:xfrm>
          <a:prstGeom prst="rect">
            <a:avLst/>
          </a:prstGeom>
        </p:spPr>
        <p:txBody>
          <a:bodyPr anchor="t" rtlCol="false" tIns="0" lIns="0" bIns="0" rIns="0">
            <a:spAutoFit/>
          </a:bodyPr>
          <a:lstStyle/>
          <a:p>
            <a:pPr algn="ctr" marL="0" indent="0" lvl="0">
              <a:lnSpc>
                <a:spcPts val="5879"/>
              </a:lnSpc>
              <a:spcBef>
                <a:spcPct val="0"/>
              </a:spcBef>
            </a:pPr>
            <a:r>
              <a:rPr lang="en-US" b="true" sz="4199" strike="noStrike" u="none">
                <a:solidFill>
                  <a:srgbClr val="803100"/>
                </a:solidFill>
                <a:latin typeface="Nunito Sans Ultra-Bold"/>
                <a:ea typeface="Nunito Sans Ultra-Bold"/>
                <a:cs typeface="Nunito Sans Ultra-Bold"/>
                <a:sym typeface="Nunito Sans Ultra-Bold"/>
              </a:rPr>
              <a:t>Bài học 0</a:t>
            </a:r>
            <a:r>
              <a:rPr lang="en-US" b="true" sz="4199" strike="noStrike" u="none">
                <a:solidFill>
                  <a:srgbClr val="803100"/>
                </a:solidFill>
                <a:latin typeface="Nunito Sans Ultra-Bold"/>
                <a:ea typeface="Nunito Sans Ultra-Bold"/>
                <a:cs typeface="Nunito Sans Ultra-Bold"/>
                <a:sym typeface="Nunito Sans Ultra-Bold"/>
              </a:rPr>
              <a:t>3</a:t>
            </a:r>
          </a:p>
        </p:txBody>
      </p:sp>
      <p:sp>
        <p:nvSpPr>
          <p:cNvPr name="TextBox 34" id="34"/>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03</a:t>
            </a:r>
          </a:p>
        </p:txBody>
      </p:sp>
    </p:spTree>
  </p:cSld>
  <p:clrMapOvr>
    <a:masterClrMapping/>
  </p:clrMapOvr>
  <p:transition spd="slow">
    <p:wipe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13" y="823263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4222" y="5467782"/>
            <a:ext cx="3163269" cy="1565818"/>
          </a:xfrm>
          <a:custGeom>
            <a:avLst/>
            <a:gdLst/>
            <a:ahLst/>
            <a:cxnLst/>
            <a:rect r="r" b="b" t="t" l="l"/>
            <a:pathLst>
              <a:path h="1565818" w="3163269">
                <a:moveTo>
                  <a:pt x="0" y="0"/>
                </a:moveTo>
                <a:lnTo>
                  <a:pt x="3163269" y="0"/>
                </a:lnTo>
                <a:lnTo>
                  <a:pt x="3163269" y="1565818"/>
                </a:lnTo>
                <a:lnTo>
                  <a:pt x="0" y="1565818"/>
                </a:lnTo>
                <a:lnTo>
                  <a:pt x="0" y="0"/>
                </a:lnTo>
                <a:close/>
              </a:path>
            </a:pathLst>
          </a:custGeom>
          <a:blipFill>
            <a:blip r:embed="rId4"/>
            <a:stretch>
              <a:fillRect l="0" t="0" r="0" b="0"/>
            </a:stretch>
          </a:blipFill>
        </p:spPr>
      </p:sp>
      <p:sp>
        <p:nvSpPr>
          <p:cNvPr name="Freeform 4" id="4"/>
          <p:cNvSpPr/>
          <p:nvPr/>
        </p:nvSpPr>
        <p:spPr>
          <a:xfrm flipH="false" flipV="false" rot="0">
            <a:off x="-1796727" y="4420044"/>
            <a:ext cx="3604501" cy="4838256"/>
          </a:xfrm>
          <a:custGeom>
            <a:avLst/>
            <a:gdLst/>
            <a:ahLst/>
            <a:cxnLst/>
            <a:rect r="r" b="b" t="t" l="l"/>
            <a:pathLst>
              <a:path h="4838256" w="3604501">
                <a:moveTo>
                  <a:pt x="0" y="0"/>
                </a:moveTo>
                <a:lnTo>
                  <a:pt x="3604501" y="0"/>
                </a:lnTo>
                <a:lnTo>
                  <a:pt x="3604501" y="4838256"/>
                </a:lnTo>
                <a:lnTo>
                  <a:pt x="0" y="4838256"/>
                </a:lnTo>
                <a:lnTo>
                  <a:pt x="0" y="0"/>
                </a:lnTo>
                <a:close/>
              </a:path>
            </a:pathLst>
          </a:custGeom>
          <a:blipFill>
            <a:blip r:embed="rId5"/>
            <a:stretch>
              <a:fillRect l="0" t="0" r="0" b="0"/>
            </a:stretch>
          </a:blipFill>
        </p:spPr>
      </p:sp>
      <p:sp>
        <p:nvSpPr>
          <p:cNvPr name="Freeform 5" id="5"/>
          <p:cNvSpPr/>
          <p:nvPr/>
        </p:nvSpPr>
        <p:spPr>
          <a:xfrm flipH="false" flipV="false" rot="0">
            <a:off x="-2166217" y="8324589"/>
            <a:ext cx="5595272" cy="1867422"/>
          </a:xfrm>
          <a:custGeom>
            <a:avLst/>
            <a:gdLst/>
            <a:ahLst/>
            <a:cxnLst/>
            <a:rect r="r" b="b" t="t" l="l"/>
            <a:pathLst>
              <a:path h="1867422" w="5595272">
                <a:moveTo>
                  <a:pt x="0" y="0"/>
                </a:moveTo>
                <a:lnTo>
                  <a:pt x="5595272" y="0"/>
                </a:lnTo>
                <a:lnTo>
                  <a:pt x="5595272" y="1867422"/>
                </a:lnTo>
                <a:lnTo>
                  <a:pt x="0" y="1867422"/>
                </a:lnTo>
                <a:lnTo>
                  <a:pt x="0" y="0"/>
                </a:lnTo>
                <a:close/>
              </a:path>
            </a:pathLst>
          </a:custGeom>
          <a:blipFill>
            <a:blip r:embed="rId6"/>
            <a:stretch>
              <a:fillRect l="0" t="0" r="0" b="0"/>
            </a:stretch>
          </a:blipFill>
        </p:spPr>
      </p:sp>
      <p:sp>
        <p:nvSpPr>
          <p:cNvPr name="Freeform 6" id="6"/>
          <p:cNvSpPr/>
          <p:nvPr/>
        </p:nvSpPr>
        <p:spPr>
          <a:xfrm flipH="false" flipV="false" rot="0">
            <a:off x="385955" y="8767152"/>
            <a:ext cx="751457" cy="982297"/>
          </a:xfrm>
          <a:custGeom>
            <a:avLst/>
            <a:gdLst/>
            <a:ahLst/>
            <a:cxnLst/>
            <a:rect r="r" b="b" t="t" l="l"/>
            <a:pathLst>
              <a:path h="982297" w="751457">
                <a:moveTo>
                  <a:pt x="0" y="0"/>
                </a:moveTo>
                <a:lnTo>
                  <a:pt x="751457" y="0"/>
                </a:lnTo>
                <a:lnTo>
                  <a:pt x="751457" y="982296"/>
                </a:lnTo>
                <a:lnTo>
                  <a:pt x="0" y="982296"/>
                </a:lnTo>
                <a:lnTo>
                  <a:pt x="0" y="0"/>
                </a:lnTo>
                <a:close/>
              </a:path>
            </a:pathLst>
          </a:custGeom>
          <a:blipFill>
            <a:blip r:embed="rId7"/>
            <a:stretch>
              <a:fillRect l="0" t="0" r="0" b="0"/>
            </a:stretch>
          </a:blipFill>
        </p:spPr>
      </p:sp>
      <p:grpSp>
        <p:nvGrpSpPr>
          <p:cNvPr name="Group 7" id="7"/>
          <p:cNvGrpSpPr/>
          <p:nvPr/>
        </p:nvGrpSpPr>
        <p:grpSpPr>
          <a:xfrm rot="0">
            <a:off x="16614666" y="773021"/>
            <a:ext cx="2045719" cy="511358"/>
            <a:chOff x="0" y="0"/>
            <a:chExt cx="538790" cy="134679"/>
          </a:xfrm>
        </p:grpSpPr>
        <p:sp>
          <p:nvSpPr>
            <p:cNvPr name="Freeform 8" id="8"/>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9" id="9"/>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10" id="10"/>
          <p:cNvSpPr/>
          <p:nvPr/>
        </p:nvSpPr>
        <p:spPr>
          <a:xfrm flipH="false" flipV="false" rot="0">
            <a:off x="14461664" y="1326374"/>
            <a:ext cx="3574736" cy="1769494"/>
          </a:xfrm>
          <a:custGeom>
            <a:avLst/>
            <a:gdLst/>
            <a:ahLst/>
            <a:cxnLst/>
            <a:rect r="r" b="b" t="t" l="l"/>
            <a:pathLst>
              <a:path h="1769494" w="3574736">
                <a:moveTo>
                  <a:pt x="0" y="0"/>
                </a:moveTo>
                <a:lnTo>
                  <a:pt x="3574736" y="0"/>
                </a:lnTo>
                <a:lnTo>
                  <a:pt x="3574736" y="1769495"/>
                </a:lnTo>
                <a:lnTo>
                  <a:pt x="0" y="1769495"/>
                </a:lnTo>
                <a:lnTo>
                  <a:pt x="0" y="0"/>
                </a:lnTo>
                <a:close/>
              </a:path>
            </a:pathLst>
          </a:custGeom>
          <a:blipFill>
            <a:blip r:embed="rId4"/>
            <a:stretch>
              <a:fillRect l="0" t="0" r="0" b="0"/>
            </a:stretch>
          </a:blipFill>
        </p:spPr>
      </p:sp>
      <p:sp>
        <p:nvSpPr>
          <p:cNvPr name="Freeform 11" id="11"/>
          <p:cNvSpPr/>
          <p:nvPr/>
        </p:nvSpPr>
        <p:spPr>
          <a:xfrm flipH="false" flipV="false" rot="0">
            <a:off x="15321598" y="5349243"/>
            <a:ext cx="2742605" cy="3681349"/>
          </a:xfrm>
          <a:custGeom>
            <a:avLst/>
            <a:gdLst/>
            <a:ahLst/>
            <a:cxnLst/>
            <a:rect r="r" b="b" t="t" l="l"/>
            <a:pathLst>
              <a:path h="3681349" w="2742605">
                <a:moveTo>
                  <a:pt x="0" y="0"/>
                </a:moveTo>
                <a:lnTo>
                  <a:pt x="2742605" y="0"/>
                </a:lnTo>
                <a:lnTo>
                  <a:pt x="2742605" y="3681348"/>
                </a:lnTo>
                <a:lnTo>
                  <a:pt x="0" y="3681348"/>
                </a:lnTo>
                <a:lnTo>
                  <a:pt x="0" y="0"/>
                </a:lnTo>
                <a:close/>
              </a:path>
            </a:pathLst>
          </a:custGeom>
          <a:blipFill>
            <a:blip r:embed="rId5"/>
            <a:stretch>
              <a:fillRect l="0" t="0" r="0" b="0"/>
            </a:stretch>
          </a:blipFill>
        </p:spPr>
      </p:sp>
      <p:sp>
        <p:nvSpPr>
          <p:cNvPr name="Freeform 12" id="12"/>
          <p:cNvSpPr/>
          <p:nvPr/>
        </p:nvSpPr>
        <p:spPr>
          <a:xfrm flipH="false" flipV="false" rot="0">
            <a:off x="14305786" y="4916755"/>
            <a:ext cx="3216269" cy="4317140"/>
          </a:xfrm>
          <a:custGeom>
            <a:avLst/>
            <a:gdLst/>
            <a:ahLst/>
            <a:cxnLst/>
            <a:rect r="r" b="b" t="t" l="l"/>
            <a:pathLst>
              <a:path h="4317140" w="3216269">
                <a:moveTo>
                  <a:pt x="0" y="0"/>
                </a:moveTo>
                <a:lnTo>
                  <a:pt x="3216269" y="0"/>
                </a:lnTo>
                <a:lnTo>
                  <a:pt x="3216269" y="4317140"/>
                </a:lnTo>
                <a:lnTo>
                  <a:pt x="0" y="4317140"/>
                </a:lnTo>
                <a:lnTo>
                  <a:pt x="0" y="0"/>
                </a:lnTo>
                <a:close/>
              </a:path>
            </a:pathLst>
          </a:custGeom>
          <a:blipFill>
            <a:blip r:embed="rId5"/>
            <a:stretch>
              <a:fillRect l="0" t="0" r="0" b="0"/>
            </a:stretch>
          </a:blipFill>
        </p:spPr>
      </p:sp>
      <p:sp>
        <p:nvSpPr>
          <p:cNvPr name="Freeform 13" id="13"/>
          <p:cNvSpPr/>
          <p:nvPr/>
        </p:nvSpPr>
        <p:spPr>
          <a:xfrm flipH="false" flipV="false" rot="0">
            <a:off x="16263055" y="6017098"/>
            <a:ext cx="2518001" cy="3379867"/>
          </a:xfrm>
          <a:custGeom>
            <a:avLst/>
            <a:gdLst/>
            <a:ahLst/>
            <a:cxnLst/>
            <a:rect r="r" b="b" t="t" l="l"/>
            <a:pathLst>
              <a:path h="3379867" w="2518001">
                <a:moveTo>
                  <a:pt x="0" y="0"/>
                </a:moveTo>
                <a:lnTo>
                  <a:pt x="2518001" y="0"/>
                </a:lnTo>
                <a:lnTo>
                  <a:pt x="2518001" y="3379867"/>
                </a:lnTo>
                <a:lnTo>
                  <a:pt x="0" y="3379867"/>
                </a:lnTo>
                <a:lnTo>
                  <a:pt x="0" y="0"/>
                </a:lnTo>
                <a:close/>
              </a:path>
            </a:pathLst>
          </a:custGeom>
          <a:blipFill>
            <a:blip r:embed="rId5"/>
            <a:stretch>
              <a:fillRect l="0" t="0" r="0" b="0"/>
            </a:stretch>
          </a:blipFill>
        </p:spPr>
      </p:sp>
      <p:sp>
        <p:nvSpPr>
          <p:cNvPr name="Freeform 14" id="14"/>
          <p:cNvSpPr/>
          <p:nvPr/>
        </p:nvSpPr>
        <p:spPr>
          <a:xfrm flipH="false" flipV="false" rot="0">
            <a:off x="53350" y="3519928"/>
            <a:ext cx="1286968" cy="589665"/>
          </a:xfrm>
          <a:custGeom>
            <a:avLst/>
            <a:gdLst/>
            <a:ahLst/>
            <a:cxnLst/>
            <a:rect r="r" b="b" t="t" l="l"/>
            <a:pathLst>
              <a:path h="589665" w="1286968">
                <a:moveTo>
                  <a:pt x="0" y="0"/>
                </a:moveTo>
                <a:lnTo>
                  <a:pt x="1286968" y="0"/>
                </a:lnTo>
                <a:lnTo>
                  <a:pt x="1286968" y="589665"/>
                </a:lnTo>
                <a:lnTo>
                  <a:pt x="0" y="589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4461664" y="8324589"/>
            <a:ext cx="5595272" cy="1867422"/>
          </a:xfrm>
          <a:custGeom>
            <a:avLst/>
            <a:gdLst/>
            <a:ahLst/>
            <a:cxnLst/>
            <a:rect r="r" b="b" t="t" l="l"/>
            <a:pathLst>
              <a:path h="1867422" w="5595272">
                <a:moveTo>
                  <a:pt x="0" y="0"/>
                </a:moveTo>
                <a:lnTo>
                  <a:pt x="5595272" y="0"/>
                </a:lnTo>
                <a:lnTo>
                  <a:pt x="5595272" y="1867422"/>
                </a:lnTo>
                <a:lnTo>
                  <a:pt x="0" y="1867422"/>
                </a:lnTo>
                <a:lnTo>
                  <a:pt x="0" y="0"/>
                </a:lnTo>
                <a:close/>
              </a:path>
            </a:pathLst>
          </a:custGeom>
          <a:blipFill>
            <a:blip r:embed="rId6"/>
            <a:stretch>
              <a:fillRect l="0" t="0" r="0" b="0"/>
            </a:stretch>
          </a:blipFill>
        </p:spPr>
      </p:sp>
      <p:sp>
        <p:nvSpPr>
          <p:cNvPr name="Freeform 16" id="16"/>
          <p:cNvSpPr/>
          <p:nvPr/>
        </p:nvSpPr>
        <p:spPr>
          <a:xfrm flipH="false" flipV="false" rot="0">
            <a:off x="17223954" y="8343639"/>
            <a:ext cx="704871" cy="1420396"/>
          </a:xfrm>
          <a:custGeom>
            <a:avLst/>
            <a:gdLst/>
            <a:ahLst/>
            <a:cxnLst/>
            <a:rect r="r" b="b" t="t" l="l"/>
            <a:pathLst>
              <a:path h="1420396" w="704871">
                <a:moveTo>
                  <a:pt x="0" y="0"/>
                </a:moveTo>
                <a:lnTo>
                  <a:pt x="704872" y="0"/>
                </a:lnTo>
                <a:lnTo>
                  <a:pt x="704872" y="1420396"/>
                </a:lnTo>
                <a:lnTo>
                  <a:pt x="0" y="1420396"/>
                </a:lnTo>
                <a:lnTo>
                  <a:pt x="0" y="0"/>
                </a:lnTo>
                <a:close/>
              </a:path>
            </a:pathLst>
          </a:custGeom>
          <a:blipFill>
            <a:blip r:embed="rId10"/>
            <a:stretch>
              <a:fillRect l="0" t="0" r="0" b="0"/>
            </a:stretch>
          </a:blipFill>
        </p:spPr>
      </p:sp>
      <p:sp>
        <p:nvSpPr>
          <p:cNvPr name="Freeform 17" id="17"/>
          <p:cNvSpPr/>
          <p:nvPr/>
        </p:nvSpPr>
        <p:spPr>
          <a:xfrm flipH="true" flipV="false" rot="0">
            <a:off x="53350" y="8981922"/>
            <a:ext cx="5438414" cy="1815071"/>
          </a:xfrm>
          <a:custGeom>
            <a:avLst/>
            <a:gdLst/>
            <a:ahLst/>
            <a:cxnLst/>
            <a:rect r="r" b="b" t="t" l="l"/>
            <a:pathLst>
              <a:path h="1815071" w="5438414">
                <a:moveTo>
                  <a:pt x="5438414" y="0"/>
                </a:moveTo>
                <a:lnTo>
                  <a:pt x="0" y="0"/>
                </a:lnTo>
                <a:lnTo>
                  <a:pt x="0" y="1815071"/>
                </a:lnTo>
                <a:lnTo>
                  <a:pt x="5438414" y="1815071"/>
                </a:lnTo>
                <a:lnTo>
                  <a:pt x="5438414" y="0"/>
                </a:lnTo>
                <a:close/>
              </a:path>
            </a:pathLst>
          </a:custGeom>
          <a:blipFill>
            <a:blip r:embed="rId6"/>
            <a:stretch>
              <a:fillRect l="0" t="0" r="0" b="0"/>
            </a:stretch>
          </a:blipFill>
        </p:spPr>
      </p:sp>
      <p:sp>
        <p:nvSpPr>
          <p:cNvPr name="Freeform 18" id="18"/>
          <p:cNvSpPr/>
          <p:nvPr/>
        </p:nvSpPr>
        <p:spPr>
          <a:xfrm flipH="false" flipV="false" rot="0">
            <a:off x="12986630" y="8981922"/>
            <a:ext cx="5595272" cy="1867422"/>
          </a:xfrm>
          <a:custGeom>
            <a:avLst/>
            <a:gdLst/>
            <a:ahLst/>
            <a:cxnLst/>
            <a:rect r="r" b="b" t="t" l="l"/>
            <a:pathLst>
              <a:path h="1867422" w="5595272">
                <a:moveTo>
                  <a:pt x="0" y="0"/>
                </a:moveTo>
                <a:lnTo>
                  <a:pt x="5595272" y="0"/>
                </a:lnTo>
                <a:lnTo>
                  <a:pt x="5595272" y="1867422"/>
                </a:lnTo>
                <a:lnTo>
                  <a:pt x="0" y="1867422"/>
                </a:lnTo>
                <a:lnTo>
                  <a:pt x="0" y="0"/>
                </a:lnTo>
                <a:close/>
              </a:path>
            </a:pathLst>
          </a:custGeom>
          <a:blipFill>
            <a:blip r:embed="rId6"/>
            <a:stretch>
              <a:fillRect l="0" t="0" r="0" b="0"/>
            </a:stretch>
          </a:blipFill>
        </p:spPr>
      </p:sp>
      <p:sp>
        <p:nvSpPr>
          <p:cNvPr name="Freeform 19" id="19"/>
          <p:cNvSpPr/>
          <p:nvPr/>
        </p:nvSpPr>
        <p:spPr>
          <a:xfrm flipH="false" flipV="false" rot="0">
            <a:off x="13898948" y="2674410"/>
            <a:ext cx="1286968" cy="589665"/>
          </a:xfrm>
          <a:custGeom>
            <a:avLst/>
            <a:gdLst/>
            <a:ahLst/>
            <a:cxnLst/>
            <a:rect r="r" b="b" t="t" l="l"/>
            <a:pathLst>
              <a:path h="589665" w="1286968">
                <a:moveTo>
                  <a:pt x="0" y="0"/>
                </a:moveTo>
                <a:lnTo>
                  <a:pt x="1286968" y="0"/>
                </a:lnTo>
                <a:lnTo>
                  <a:pt x="1286968" y="589666"/>
                </a:lnTo>
                <a:lnTo>
                  <a:pt x="0" y="5896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913125">
            <a:off x="1646169" y="7835978"/>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1"/>
            <a:stretch>
              <a:fillRect l="0" t="0" r="0" b="0"/>
            </a:stretch>
          </a:blipFill>
        </p:spPr>
      </p:sp>
      <p:sp>
        <p:nvSpPr>
          <p:cNvPr name="Freeform 21" id="21"/>
          <p:cNvSpPr/>
          <p:nvPr/>
        </p:nvSpPr>
        <p:spPr>
          <a:xfrm flipH="false" flipV="false" rot="-10800000">
            <a:off x="3286198" y="232924"/>
            <a:ext cx="10612750" cy="8432312"/>
          </a:xfrm>
          <a:custGeom>
            <a:avLst/>
            <a:gdLst/>
            <a:ahLst/>
            <a:cxnLst/>
            <a:rect r="r" b="b" t="t" l="l"/>
            <a:pathLst>
              <a:path h="8432312" w="10612750">
                <a:moveTo>
                  <a:pt x="0" y="0"/>
                </a:moveTo>
                <a:lnTo>
                  <a:pt x="10612750" y="0"/>
                </a:lnTo>
                <a:lnTo>
                  <a:pt x="10612750" y="8432312"/>
                </a:lnTo>
                <a:lnTo>
                  <a:pt x="0" y="84323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0">
            <a:off x="12505315" y="7200335"/>
            <a:ext cx="594965" cy="275915"/>
          </a:xfrm>
          <a:custGeom>
            <a:avLst/>
            <a:gdLst/>
            <a:ahLst/>
            <a:cxnLst/>
            <a:rect r="r" b="b" t="t" l="l"/>
            <a:pathLst>
              <a:path h="275915" w="594965">
                <a:moveTo>
                  <a:pt x="0" y="0"/>
                </a:moveTo>
                <a:lnTo>
                  <a:pt x="594965" y="0"/>
                </a:lnTo>
                <a:lnTo>
                  <a:pt x="594965" y="275915"/>
                </a:lnTo>
                <a:lnTo>
                  <a:pt x="0" y="275915"/>
                </a:lnTo>
                <a:lnTo>
                  <a:pt x="0" y="0"/>
                </a:lnTo>
                <a:close/>
              </a:path>
            </a:pathLst>
          </a:custGeom>
          <a:blipFill>
            <a:blip r:embed="rId14"/>
            <a:stretch>
              <a:fillRect l="0" t="0" r="0" b="0"/>
            </a:stretch>
          </a:blipFill>
        </p:spPr>
      </p:sp>
      <p:sp>
        <p:nvSpPr>
          <p:cNvPr name="TextBox 23" id="23"/>
          <p:cNvSpPr txBox="true"/>
          <p:nvPr/>
        </p:nvSpPr>
        <p:spPr>
          <a:xfrm rot="0">
            <a:off x="6755558" y="995608"/>
            <a:ext cx="6344722" cy="1047750"/>
          </a:xfrm>
          <a:prstGeom prst="rect">
            <a:avLst/>
          </a:prstGeom>
        </p:spPr>
        <p:txBody>
          <a:bodyPr anchor="t" rtlCol="false" tIns="0" lIns="0" bIns="0" rIns="0">
            <a:spAutoFit/>
          </a:bodyPr>
          <a:lstStyle/>
          <a:p>
            <a:pPr algn="ctr">
              <a:lnSpc>
                <a:spcPts val="4148"/>
              </a:lnSpc>
            </a:pPr>
            <a:r>
              <a:rPr lang="en-US" sz="3456" b="true">
                <a:solidFill>
                  <a:srgbClr val="FF914D"/>
                </a:solidFill>
                <a:latin typeface="Nunito Sans Heavy"/>
                <a:ea typeface="Nunito Sans Heavy"/>
                <a:cs typeface="Nunito Sans Heavy"/>
                <a:sym typeface="Nunito Sans Heavy"/>
              </a:rPr>
              <a:t>05</a:t>
            </a:r>
            <a:r>
              <a:rPr lang="en-US" sz="3456" b="true">
                <a:solidFill>
                  <a:srgbClr val="006C3A"/>
                </a:solidFill>
                <a:latin typeface="Nunito Sans Heavy"/>
                <a:ea typeface="Nunito Sans Heavy"/>
                <a:cs typeface="Nunito Sans Heavy"/>
                <a:sym typeface="Nunito Sans Heavy"/>
              </a:rPr>
              <a:t> Nguyên tắc</a:t>
            </a:r>
          </a:p>
          <a:p>
            <a:pPr algn="ctr">
              <a:lnSpc>
                <a:spcPts val="4148"/>
              </a:lnSpc>
            </a:pPr>
            <a:r>
              <a:rPr lang="en-US" sz="3456" b="true">
                <a:solidFill>
                  <a:srgbClr val="006C3A"/>
                </a:solidFill>
                <a:latin typeface="Nunito Sans Heavy"/>
                <a:ea typeface="Nunito Sans Heavy"/>
                <a:cs typeface="Nunito Sans Heavy"/>
                <a:sym typeface="Nunito Sans Heavy"/>
              </a:rPr>
              <a:t>An toàn nông trại</a:t>
            </a:r>
          </a:p>
        </p:txBody>
      </p:sp>
      <p:sp>
        <p:nvSpPr>
          <p:cNvPr name="Freeform 24" id="24"/>
          <p:cNvSpPr/>
          <p:nvPr/>
        </p:nvSpPr>
        <p:spPr>
          <a:xfrm flipH="true" flipV="false" rot="591177">
            <a:off x="7248731" y="1295289"/>
            <a:ext cx="544048" cy="448386"/>
          </a:xfrm>
          <a:custGeom>
            <a:avLst/>
            <a:gdLst/>
            <a:ahLst/>
            <a:cxnLst/>
            <a:rect r="r" b="b" t="t" l="l"/>
            <a:pathLst>
              <a:path h="448386" w="544048">
                <a:moveTo>
                  <a:pt x="544048" y="0"/>
                </a:moveTo>
                <a:lnTo>
                  <a:pt x="0" y="0"/>
                </a:lnTo>
                <a:lnTo>
                  <a:pt x="0" y="448387"/>
                </a:lnTo>
                <a:lnTo>
                  <a:pt x="544048" y="448387"/>
                </a:lnTo>
                <a:lnTo>
                  <a:pt x="544048" y="0"/>
                </a:lnTo>
                <a:close/>
              </a:path>
            </a:pathLst>
          </a:custGeom>
          <a:blipFill>
            <a:blip r:embed="rId15"/>
            <a:stretch>
              <a:fillRect l="0" t="0" r="0" b="0"/>
            </a:stretch>
          </a:blipFill>
        </p:spPr>
      </p:sp>
      <p:sp>
        <p:nvSpPr>
          <p:cNvPr name="TextBox 25" id="25"/>
          <p:cNvSpPr txBox="true"/>
          <p:nvPr/>
        </p:nvSpPr>
        <p:spPr>
          <a:xfrm rot="0">
            <a:off x="4030701" y="2142803"/>
            <a:ext cx="8948961" cy="5333447"/>
          </a:xfrm>
          <a:prstGeom prst="rect">
            <a:avLst/>
          </a:prstGeom>
        </p:spPr>
        <p:txBody>
          <a:bodyPr anchor="t" rtlCol="false" tIns="0" lIns="0" bIns="0" rIns="0">
            <a:spAutoFit/>
          </a:bodyPr>
          <a:lstStyle/>
          <a:p>
            <a:pPr algn="just" marL="536316" indent="-268158" lvl="1">
              <a:lnSpc>
                <a:spcPts val="3999"/>
              </a:lnSpc>
              <a:buFont typeface="Arial"/>
              <a:buChar char="•"/>
            </a:pPr>
            <a:r>
              <a:rPr lang="en-US" sz="2484" i="true">
                <a:solidFill>
                  <a:srgbClr val="000000"/>
                </a:solidFill>
                <a:latin typeface="Nunito Sans Italics"/>
                <a:ea typeface="Nunito Sans Italics"/>
                <a:cs typeface="Nunito Sans Italics"/>
                <a:sym typeface="Nunito Sans Italics"/>
              </a:rPr>
              <a:t>Trẻ dưới 10 tuổi cần có phụ huynh đi kèm, hoặc tham quan theo nhóm dưới sự hướng dẫn của thầy cô và các bác nông dân.</a:t>
            </a:r>
          </a:p>
          <a:p>
            <a:pPr algn="just">
              <a:lnSpc>
                <a:spcPts val="1666"/>
              </a:lnSpc>
            </a:pPr>
          </a:p>
          <a:p>
            <a:pPr algn="just" marL="536316" indent="-268158" lvl="1">
              <a:lnSpc>
                <a:spcPts val="3999"/>
              </a:lnSpc>
              <a:buFont typeface="Arial"/>
              <a:buChar char="•"/>
            </a:pPr>
            <a:r>
              <a:rPr lang="en-US" sz="2484" i="true">
                <a:solidFill>
                  <a:srgbClr val="000000"/>
                </a:solidFill>
                <a:latin typeface="Nunito Sans Italics"/>
                <a:ea typeface="Nunito Sans Italics"/>
                <a:cs typeface="Nunito Sans Italics"/>
                <a:sym typeface="Nunito Sans Italics"/>
              </a:rPr>
              <a:t>Mặc quần áo thoải mái, dễ vận động, đi giày kín hoặc ủng (nông trại hỗ trợ ủng số lượng có hạn).</a:t>
            </a:r>
          </a:p>
          <a:p>
            <a:pPr algn="just">
              <a:lnSpc>
                <a:spcPts val="1666"/>
              </a:lnSpc>
            </a:pPr>
          </a:p>
          <a:p>
            <a:pPr algn="just" marL="536316" indent="-268158" lvl="1">
              <a:lnSpc>
                <a:spcPts val="3999"/>
              </a:lnSpc>
              <a:buFont typeface="Arial"/>
              <a:buChar char="•"/>
            </a:pPr>
            <a:r>
              <a:rPr lang="en-US" sz="2484" i="true">
                <a:solidFill>
                  <a:srgbClr val="000000"/>
                </a:solidFill>
                <a:latin typeface="Nunito Sans Italics"/>
                <a:ea typeface="Nunito Sans Italics"/>
                <a:cs typeface="Nunito Sans Italics"/>
                <a:sym typeface="Nunito Sans Italics"/>
              </a:rPr>
              <a:t>Di chuyển theo lối đi, tránh giẫm lên các cây con.</a:t>
            </a:r>
          </a:p>
          <a:p>
            <a:pPr algn="just">
              <a:lnSpc>
                <a:spcPts val="1666"/>
              </a:lnSpc>
            </a:pPr>
          </a:p>
          <a:p>
            <a:pPr algn="just" marL="536316" indent="-268158" lvl="1">
              <a:lnSpc>
                <a:spcPts val="3999"/>
              </a:lnSpc>
              <a:buFont typeface="Arial"/>
              <a:buChar char="•"/>
            </a:pPr>
            <a:r>
              <a:rPr lang="en-US" sz="2484" i="true">
                <a:solidFill>
                  <a:srgbClr val="000000"/>
                </a:solidFill>
                <a:latin typeface="Nunito Sans Italics"/>
                <a:ea typeface="Nunito Sans Italics"/>
                <a:cs typeface="Nunito Sans Italics"/>
                <a:sym typeface="Nunito Sans Italics"/>
              </a:rPr>
              <a:t>Chỉ vào vườn qua đường cổng chính, không trèo rào giữa các vườn hoặc ra ngoài khu vực </a:t>
            </a:r>
          </a:p>
          <a:p>
            <a:pPr algn="just">
              <a:lnSpc>
                <a:spcPts val="1666"/>
              </a:lnSpc>
            </a:pPr>
          </a:p>
          <a:p>
            <a:pPr algn="just" marL="536316" indent="-268158" lvl="1">
              <a:lnSpc>
                <a:spcPts val="3999"/>
              </a:lnSpc>
              <a:buFont typeface="Arial"/>
              <a:buChar char="•"/>
            </a:pPr>
            <a:r>
              <a:rPr lang="en-US" sz="2484" i="true">
                <a:solidFill>
                  <a:srgbClr val="000000"/>
                </a:solidFill>
                <a:latin typeface="Nunito Sans Italics"/>
                <a:ea typeface="Nunito Sans Italics"/>
                <a:cs typeface="Nunito Sans Italics"/>
                <a:sym typeface="Nunito Sans Italics"/>
              </a:rPr>
              <a:t>Rửa sạch tay sau khi làm đất hoặc tiếp xúc côn trùng.</a:t>
            </a:r>
          </a:p>
        </p:txBody>
      </p:sp>
      <p:sp>
        <p:nvSpPr>
          <p:cNvPr name="Freeform 26" id="26"/>
          <p:cNvSpPr/>
          <p:nvPr/>
        </p:nvSpPr>
        <p:spPr>
          <a:xfrm flipH="false" flipV="false" rot="0">
            <a:off x="11220986" y="7033600"/>
            <a:ext cx="4526266" cy="2896810"/>
          </a:xfrm>
          <a:custGeom>
            <a:avLst/>
            <a:gdLst/>
            <a:ahLst/>
            <a:cxnLst/>
            <a:rect r="r" b="b" t="t" l="l"/>
            <a:pathLst>
              <a:path h="2896810" w="4526266">
                <a:moveTo>
                  <a:pt x="0" y="0"/>
                </a:moveTo>
                <a:lnTo>
                  <a:pt x="4526267" y="0"/>
                </a:lnTo>
                <a:lnTo>
                  <a:pt x="4526267" y="2896810"/>
                </a:lnTo>
                <a:lnTo>
                  <a:pt x="0" y="2896810"/>
                </a:lnTo>
                <a:lnTo>
                  <a:pt x="0" y="0"/>
                </a:lnTo>
                <a:close/>
              </a:path>
            </a:pathLst>
          </a:custGeom>
          <a:blipFill>
            <a:blip r:embed="rId16"/>
            <a:stretch>
              <a:fillRect l="0" t="0" r="0" b="0"/>
            </a:stretch>
          </a:blipFill>
        </p:spPr>
      </p:sp>
      <p:sp>
        <p:nvSpPr>
          <p:cNvPr name="TextBox 27" id="27"/>
          <p:cNvSpPr txBox="true"/>
          <p:nvPr/>
        </p:nvSpPr>
        <p:spPr>
          <a:xfrm rot="0">
            <a:off x="9314424" y="8301303"/>
            <a:ext cx="8749778" cy="1045120"/>
          </a:xfrm>
          <a:prstGeom prst="rect">
            <a:avLst/>
          </a:prstGeom>
        </p:spPr>
        <p:txBody>
          <a:bodyPr anchor="t" rtlCol="false" tIns="0" lIns="0" bIns="0" rIns="0">
            <a:spAutoFit/>
          </a:bodyPr>
          <a:lstStyle/>
          <a:p>
            <a:pPr algn="ctr">
              <a:lnSpc>
                <a:spcPts val="4226"/>
              </a:lnSpc>
            </a:pPr>
            <a:r>
              <a:rPr lang="en-US" sz="3178" b="true">
                <a:solidFill>
                  <a:srgbClr val="DBF9FF"/>
                </a:solidFill>
                <a:latin typeface="Nunito Sans Bold"/>
                <a:ea typeface="Nunito Sans Bold"/>
                <a:cs typeface="Nunito Sans Bold"/>
                <a:sym typeface="Nunito Sans Bold"/>
              </a:rPr>
              <a:t>Lưu ý</a:t>
            </a:r>
          </a:p>
          <a:p>
            <a:pPr algn="ctr">
              <a:lnSpc>
                <a:spcPts val="4226"/>
              </a:lnSpc>
            </a:pPr>
            <a:r>
              <a:rPr lang="en-US" sz="3178" b="true">
                <a:solidFill>
                  <a:srgbClr val="DBF9FF"/>
                </a:solidFill>
                <a:latin typeface="Nunito Sans Bold"/>
                <a:ea typeface="Nunito Sans Bold"/>
                <a:cs typeface="Nunito Sans Bold"/>
                <a:sym typeface="Nunito Sans Bold"/>
              </a:rPr>
              <a:t>An toàn</a:t>
            </a:r>
          </a:p>
        </p:txBody>
      </p:sp>
      <p:sp>
        <p:nvSpPr>
          <p:cNvPr name="Freeform 28" id="28"/>
          <p:cNvSpPr/>
          <p:nvPr/>
        </p:nvSpPr>
        <p:spPr>
          <a:xfrm flipH="false" flipV="false" rot="0">
            <a:off x="1476750" y="686671"/>
            <a:ext cx="1676098" cy="1665623"/>
          </a:xfrm>
          <a:custGeom>
            <a:avLst/>
            <a:gdLst/>
            <a:ahLst/>
            <a:cxnLst/>
            <a:rect r="r" b="b" t="t" l="l"/>
            <a:pathLst>
              <a:path h="1665623" w="1676098">
                <a:moveTo>
                  <a:pt x="0" y="0"/>
                </a:moveTo>
                <a:lnTo>
                  <a:pt x="1676098" y="0"/>
                </a:lnTo>
                <a:lnTo>
                  <a:pt x="1676098" y="1665623"/>
                </a:lnTo>
                <a:lnTo>
                  <a:pt x="0" y="1665623"/>
                </a:lnTo>
                <a:lnTo>
                  <a:pt x="0" y="0"/>
                </a:lnTo>
                <a:close/>
              </a:path>
            </a:pathLst>
          </a:custGeom>
          <a:blipFill>
            <a:blip r:embed="rId17"/>
            <a:stretch>
              <a:fillRect l="0" t="0" r="0" b="0"/>
            </a:stretch>
          </a:blipFill>
        </p:spPr>
      </p:sp>
      <p:sp>
        <p:nvSpPr>
          <p:cNvPr name="Freeform 29" id="29"/>
          <p:cNvSpPr/>
          <p:nvPr/>
        </p:nvSpPr>
        <p:spPr>
          <a:xfrm flipH="true" flipV="false" rot="351268">
            <a:off x="679102" y="1660424"/>
            <a:ext cx="2421140" cy="1155258"/>
          </a:xfrm>
          <a:custGeom>
            <a:avLst/>
            <a:gdLst/>
            <a:ahLst/>
            <a:cxnLst/>
            <a:rect r="r" b="b" t="t" l="l"/>
            <a:pathLst>
              <a:path h="1155258" w="2421140">
                <a:moveTo>
                  <a:pt x="2421141" y="0"/>
                </a:moveTo>
                <a:lnTo>
                  <a:pt x="0" y="0"/>
                </a:lnTo>
                <a:lnTo>
                  <a:pt x="0" y="1155258"/>
                </a:lnTo>
                <a:lnTo>
                  <a:pt x="2421141" y="1155258"/>
                </a:lnTo>
                <a:lnTo>
                  <a:pt x="2421141" y="0"/>
                </a:lnTo>
                <a:close/>
              </a:path>
            </a:pathLst>
          </a:custGeom>
          <a:blipFill>
            <a:blip r:embed="rId4"/>
            <a:stretch>
              <a:fillRect l="0" t="0" r="0" b="-3740"/>
            </a:stretch>
          </a:blipFill>
        </p:spPr>
      </p:sp>
      <p:sp>
        <p:nvSpPr>
          <p:cNvPr name="TextBox 30" id="30"/>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04</a:t>
            </a:r>
          </a:p>
        </p:txBody>
      </p:sp>
    </p:spTree>
  </p:cSld>
  <p:clrMapOvr>
    <a:masterClrMapping/>
  </p:clrMapOvr>
  <p:transition spd="slow">
    <p:wipe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13" y="875990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78480" y="5867310"/>
            <a:ext cx="2443498" cy="1209531"/>
          </a:xfrm>
          <a:custGeom>
            <a:avLst/>
            <a:gdLst/>
            <a:ahLst/>
            <a:cxnLst/>
            <a:rect r="r" b="b" t="t" l="l"/>
            <a:pathLst>
              <a:path h="1209531" w="2443498">
                <a:moveTo>
                  <a:pt x="0" y="0"/>
                </a:moveTo>
                <a:lnTo>
                  <a:pt x="2443498" y="0"/>
                </a:lnTo>
                <a:lnTo>
                  <a:pt x="2443498" y="1209531"/>
                </a:lnTo>
                <a:lnTo>
                  <a:pt x="0" y="1209531"/>
                </a:lnTo>
                <a:lnTo>
                  <a:pt x="0" y="0"/>
                </a:lnTo>
                <a:close/>
              </a:path>
            </a:pathLst>
          </a:custGeom>
          <a:blipFill>
            <a:blip r:embed="rId4"/>
            <a:stretch>
              <a:fillRect l="0" t="0" r="0" b="0"/>
            </a:stretch>
          </a:blipFill>
        </p:spPr>
      </p:sp>
      <p:sp>
        <p:nvSpPr>
          <p:cNvPr name="Freeform 4" id="4"/>
          <p:cNvSpPr/>
          <p:nvPr/>
        </p:nvSpPr>
        <p:spPr>
          <a:xfrm flipH="false" flipV="false" rot="0">
            <a:off x="-1422189" y="6458865"/>
            <a:ext cx="2433662" cy="3266660"/>
          </a:xfrm>
          <a:custGeom>
            <a:avLst/>
            <a:gdLst/>
            <a:ahLst/>
            <a:cxnLst/>
            <a:rect r="r" b="b" t="t" l="l"/>
            <a:pathLst>
              <a:path h="3266660" w="2433662">
                <a:moveTo>
                  <a:pt x="0" y="0"/>
                </a:moveTo>
                <a:lnTo>
                  <a:pt x="2433661" y="0"/>
                </a:lnTo>
                <a:lnTo>
                  <a:pt x="2433661" y="3266660"/>
                </a:lnTo>
                <a:lnTo>
                  <a:pt x="0" y="3266660"/>
                </a:lnTo>
                <a:lnTo>
                  <a:pt x="0" y="0"/>
                </a:lnTo>
                <a:close/>
              </a:path>
            </a:pathLst>
          </a:custGeom>
          <a:blipFill>
            <a:blip r:embed="rId5"/>
            <a:stretch>
              <a:fillRect l="0" t="0" r="0" b="0"/>
            </a:stretch>
          </a:blipFill>
        </p:spPr>
      </p:sp>
      <p:sp>
        <p:nvSpPr>
          <p:cNvPr name="Freeform 5" id="5"/>
          <p:cNvSpPr/>
          <p:nvPr/>
        </p:nvSpPr>
        <p:spPr>
          <a:xfrm flipH="false" flipV="false" rot="0">
            <a:off x="-1995835" y="-1147717"/>
            <a:ext cx="4396801" cy="2176417"/>
          </a:xfrm>
          <a:custGeom>
            <a:avLst/>
            <a:gdLst/>
            <a:ahLst/>
            <a:cxnLst/>
            <a:rect r="r" b="b" t="t" l="l"/>
            <a:pathLst>
              <a:path h="2176417" w="4396801">
                <a:moveTo>
                  <a:pt x="0" y="0"/>
                </a:moveTo>
                <a:lnTo>
                  <a:pt x="4396801" y="0"/>
                </a:lnTo>
                <a:lnTo>
                  <a:pt x="4396801" y="2176417"/>
                </a:lnTo>
                <a:lnTo>
                  <a:pt x="0" y="2176417"/>
                </a:lnTo>
                <a:lnTo>
                  <a:pt x="0" y="0"/>
                </a:lnTo>
                <a:close/>
              </a:path>
            </a:pathLst>
          </a:custGeom>
          <a:blipFill>
            <a:blip r:embed="rId4"/>
            <a:stretch>
              <a:fillRect l="0" t="0" r="0" b="0"/>
            </a:stretch>
          </a:blipFill>
        </p:spPr>
      </p:sp>
      <p:grpSp>
        <p:nvGrpSpPr>
          <p:cNvPr name="Group 6" id="6"/>
          <p:cNvGrpSpPr/>
          <p:nvPr/>
        </p:nvGrpSpPr>
        <p:grpSpPr>
          <a:xfrm rot="0">
            <a:off x="16614666" y="773021"/>
            <a:ext cx="2045719" cy="511358"/>
            <a:chOff x="0" y="0"/>
            <a:chExt cx="538790" cy="134679"/>
          </a:xfrm>
        </p:grpSpPr>
        <p:sp>
          <p:nvSpPr>
            <p:cNvPr name="Freeform 7" id="7"/>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8" id="8"/>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9" id="9"/>
          <p:cNvSpPr/>
          <p:nvPr/>
        </p:nvSpPr>
        <p:spPr>
          <a:xfrm flipH="false" flipV="false" rot="0">
            <a:off x="-981455" y="5977540"/>
            <a:ext cx="2918901" cy="3917987"/>
          </a:xfrm>
          <a:custGeom>
            <a:avLst/>
            <a:gdLst/>
            <a:ahLst/>
            <a:cxnLst/>
            <a:rect r="r" b="b" t="t" l="l"/>
            <a:pathLst>
              <a:path h="3917987" w="2918901">
                <a:moveTo>
                  <a:pt x="0" y="0"/>
                </a:moveTo>
                <a:lnTo>
                  <a:pt x="2918901" y="0"/>
                </a:lnTo>
                <a:lnTo>
                  <a:pt x="2918901" y="3917988"/>
                </a:lnTo>
                <a:lnTo>
                  <a:pt x="0" y="3917988"/>
                </a:lnTo>
                <a:lnTo>
                  <a:pt x="0" y="0"/>
                </a:lnTo>
                <a:close/>
              </a:path>
            </a:pathLst>
          </a:custGeom>
          <a:blipFill>
            <a:blip r:embed="rId5"/>
            <a:stretch>
              <a:fillRect l="0" t="0" r="0" b="0"/>
            </a:stretch>
          </a:blipFill>
        </p:spPr>
      </p:sp>
      <p:sp>
        <p:nvSpPr>
          <p:cNvPr name="Freeform 10" id="10"/>
          <p:cNvSpPr/>
          <p:nvPr/>
        </p:nvSpPr>
        <p:spPr>
          <a:xfrm flipH="true" flipV="false" rot="-963958">
            <a:off x="11898922" y="5181027"/>
            <a:ext cx="3618050" cy="2387913"/>
          </a:xfrm>
          <a:custGeom>
            <a:avLst/>
            <a:gdLst/>
            <a:ahLst/>
            <a:cxnLst/>
            <a:rect r="r" b="b" t="t" l="l"/>
            <a:pathLst>
              <a:path h="2387913" w="3618050">
                <a:moveTo>
                  <a:pt x="3618051" y="0"/>
                </a:moveTo>
                <a:lnTo>
                  <a:pt x="0" y="0"/>
                </a:lnTo>
                <a:lnTo>
                  <a:pt x="0" y="2387913"/>
                </a:lnTo>
                <a:lnTo>
                  <a:pt x="3618051" y="2387913"/>
                </a:lnTo>
                <a:lnTo>
                  <a:pt x="361805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776739" y="5500087"/>
            <a:ext cx="3222594" cy="4325630"/>
          </a:xfrm>
          <a:custGeom>
            <a:avLst/>
            <a:gdLst/>
            <a:ahLst/>
            <a:cxnLst/>
            <a:rect r="r" b="b" t="t" l="l"/>
            <a:pathLst>
              <a:path h="4325630" w="3222594">
                <a:moveTo>
                  <a:pt x="0" y="0"/>
                </a:moveTo>
                <a:lnTo>
                  <a:pt x="3222594" y="0"/>
                </a:lnTo>
                <a:lnTo>
                  <a:pt x="3222594" y="4325630"/>
                </a:lnTo>
                <a:lnTo>
                  <a:pt x="0" y="4325630"/>
                </a:lnTo>
                <a:lnTo>
                  <a:pt x="0" y="0"/>
                </a:lnTo>
                <a:close/>
              </a:path>
            </a:pathLst>
          </a:custGeom>
          <a:blipFill>
            <a:blip r:embed="rId5"/>
            <a:stretch>
              <a:fillRect l="0" t="0" r="0" b="0"/>
            </a:stretch>
          </a:blipFill>
        </p:spPr>
      </p:sp>
      <p:sp>
        <p:nvSpPr>
          <p:cNvPr name="Freeform 12" id="12"/>
          <p:cNvSpPr/>
          <p:nvPr/>
        </p:nvSpPr>
        <p:spPr>
          <a:xfrm flipH="false" flipV="false" rot="0">
            <a:off x="16882962" y="6284826"/>
            <a:ext cx="2958682" cy="3971385"/>
          </a:xfrm>
          <a:custGeom>
            <a:avLst/>
            <a:gdLst/>
            <a:ahLst/>
            <a:cxnLst/>
            <a:rect r="r" b="b" t="t" l="l"/>
            <a:pathLst>
              <a:path h="3971385" w="2958682">
                <a:moveTo>
                  <a:pt x="0" y="0"/>
                </a:moveTo>
                <a:lnTo>
                  <a:pt x="2958682" y="0"/>
                </a:lnTo>
                <a:lnTo>
                  <a:pt x="2958682" y="3971384"/>
                </a:lnTo>
                <a:lnTo>
                  <a:pt x="0" y="3971384"/>
                </a:lnTo>
                <a:lnTo>
                  <a:pt x="0" y="0"/>
                </a:lnTo>
                <a:close/>
              </a:path>
            </a:pathLst>
          </a:custGeom>
          <a:blipFill>
            <a:blip r:embed="rId5"/>
            <a:stretch>
              <a:fillRect l="0" t="0" r="0" b="0"/>
            </a:stretch>
          </a:blipFill>
        </p:spPr>
      </p:sp>
      <p:sp>
        <p:nvSpPr>
          <p:cNvPr name="Freeform 13" id="13"/>
          <p:cNvSpPr/>
          <p:nvPr/>
        </p:nvSpPr>
        <p:spPr>
          <a:xfrm flipH="true" flipV="false" rot="0">
            <a:off x="17628751" y="8612674"/>
            <a:ext cx="461923" cy="1026496"/>
          </a:xfrm>
          <a:custGeom>
            <a:avLst/>
            <a:gdLst/>
            <a:ahLst/>
            <a:cxnLst/>
            <a:rect r="r" b="b" t="t" l="l"/>
            <a:pathLst>
              <a:path h="1026496" w="461923">
                <a:moveTo>
                  <a:pt x="461923" y="0"/>
                </a:moveTo>
                <a:lnTo>
                  <a:pt x="0" y="0"/>
                </a:lnTo>
                <a:lnTo>
                  <a:pt x="0" y="1026496"/>
                </a:lnTo>
                <a:lnTo>
                  <a:pt x="461923" y="1026496"/>
                </a:lnTo>
                <a:lnTo>
                  <a:pt x="461923" y="0"/>
                </a:lnTo>
                <a:close/>
              </a:path>
            </a:pathLst>
          </a:custGeom>
          <a:blipFill>
            <a:blip r:embed="rId8"/>
            <a:stretch>
              <a:fillRect l="0" t="0" r="0" b="0"/>
            </a:stretch>
          </a:blipFill>
        </p:spPr>
      </p:sp>
      <p:sp>
        <p:nvSpPr>
          <p:cNvPr name="Freeform 14" id="14"/>
          <p:cNvSpPr/>
          <p:nvPr/>
        </p:nvSpPr>
        <p:spPr>
          <a:xfrm flipH="true" flipV="false" rot="0">
            <a:off x="-1774741" y="9129316"/>
            <a:ext cx="4763554" cy="1589836"/>
          </a:xfrm>
          <a:custGeom>
            <a:avLst/>
            <a:gdLst/>
            <a:ahLst/>
            <a:cxnLst/>
            <a:rect r="r" b="b" t="t" l="l"/>
            <a:pathLst>
              <a:path h="1589836" w="4763554">
                <a:moveTo>
                  <a:pt x="4763554" y="0"/>
                </a:moveTo>
                <a:lnTo>
                  <a:pt x="0" y="0"/>
                </a:lnTo>
                <a:lnTo>
                  <a:pt x="0" y="1589837"/>
                </a:lnTo>
                <a:lnTo>
                  <a:pt x="4763554" y="1589837"/>
                </a:lnTo>
                <a:lnTo>
                  <a:pt x="4763554" y="0"/>
                </a:lnTo>
                <a:close/>
              </a:path>
            </a:pathLst>
          </a:custGeom>
          <a:blipFill>
            <a:blip r:embed="rId9"/>
            <a:stretch>
              <a:fillRect l="0" t="0" r="0" b="0"/>
            </a:stretch>
          </a:blipFill>
        </p:spPr>
      </p:sp>
      <p:sp>
        <p:nvSpPr>
          <p:cNvPr name="Freeform 15" id="15"/>
          <p:cNvSpPr/>
          <p:nvPr/>
        </p:nvSpPr>
        <p:spPr>
          <a:xfrm flipH="false" flipV="false" rot="0">
            <a:off x="1453998" y="8882733"/>
            <a:ext cx="624864" cy="1259171"/>
          </a:xfrm>
          <a:custGeom>
            <a:avLst/>
            <a:gdLst/>
            <a:ahLst/>
            <a:cxnLst/>
            <a:rect r="r" b="b" t="t" l="l"/>
            <a:pathLst>
              <a:path h="1259171" w="624864">
                <a:moveTo>
                  <a:pt x="0" y="0"/>
                </a:moveTo>
                <a:lnTo>
                  <a:pt x="624864" y="0"/>
                </a:lnTo>
                <a:lnTo>
                  <a:pt x="624864" y="1259171"/>
                </a:lnTo>
                <a:lnTo>
                  <a:pt x="0" y="1259171"/>
                </a:lnTo>
                <a:lnTo>
                  <a:pt x="0" y="0"/>
                </a:lnTo>
                <a:close/>
              </a:path>
            </a:pathLst>
          </a:custGeom>
          <a:blipFill>
            <a:blip r:embed="rId10"/>
            <a:stretch>
              <a:fillRect l="0" t="0" r="0" b="0"/>
            </a:stretch>
          </a:blipFill>
        </p:spPr>
      </p:sp>
      <p:sp>
        <p:nvSpPr>
          <p:cNvPr name="Freeform 16" id="16"/>
          <p:cNvSpPr/>
          <p:nvPr/>
        </p:nvSpPr>
        <p:spPr>
          <a:xfrm flipH="true" flipV="false" rot="0">
            <a:off x="-527472" y="9727649"/>
            <a:ext cx="4310866" cy="1438751"/>
          </a:xfrm>
          <a:custGeom>
            <a:avLst/>
            <a:gdLst/>
            <a:ahLst/>
            <a:cxnLst/>
            <a:rect r="r" b="b" t="t" l="l"/>
            <a:pathLst>
              <a:path h="1438751" w="4310866">
                <a:moveTo>
                  <a:pt x="4310865" y="0"/>
                </a:moveTo>
                <a:lnTo>
                  <a:pt x="0" y="0"/>
                </a:lnTo>
                <a:lnTo>
                  <a:pt x="0" y="1438751"/>
                </a:lnTo>
                <a:lnTo>
                  <a:pt x="4310865" y="1438751"/>
                </a:lnTo>
                <a:lnTo>
                  <a:pt x="4310865" y="0"/>
                </a:lnTo>
                <a:close/>
              </a:path>
            </a:pathLst>
          </a:custGeom>
          <a:blipFill>
            <a:blip r:embed="rId9"/>
            <a:stretch>
              <a:fillRect l="0" t="0" r="0" b="0"/>
            </a:stretch>
          </a:blipFill>
        </p:spPr>
      </p:sp>
      <p:sp>
        <p:nvSpPr>
          <p:cNvPr name="Freeform 17" id="17"/>
          <p:cNvSpPr/>
          <p:nvPr/>
        </p:nvSpPr>
        <p:spPr>
          <a:xfrm flipH="true" flipV="false" rot="0">
            <a:off x="15962292" y="9105401"/>
            <a:ext cx="4340193" cy="1448539"/>
          </a:xfrm>
          <a:custGeom>
            <a:avLst/>
            <a:gdLst/>
            <a:ahLst/>
            <a:cxnLst/>
            <a:rect r="r" b="b" t="t" l="l"/>
            <a:pathLst>
              <a:path h="1448539" w="4340193">
                <a:moveTo>
                  <a:pt x="4340192" y="0"/>
                </a:moveTo>
                <a:lnTo>
                  <a:pt x="0" y="0"/>
                </a:lnTo>
                <a:lnTo>
                  <a:pt x="0" y="1448539"/>
                </a:lnTo>
                <a:lnTo>
                  <a:pt x="4340192" y="1448539"/>
                </a:lnTo>
                <a:lnTo>
                  <a:pt x="4340192" y="0"/>
                </a:lnTo>
                <a:close/>
              </a:path>
            </a:pathLst>
          </a:custGeom>
          <a:blipFill>
            <a:blip r:embed="rId9"/>
            <a:stretch>
              <a:fillRect l="0" t="0" r="0" b="0"/>
            </a:stretch>
          </a:blipFill>
        </p:spPr>
      </p:sp>
      <p:sp>
        <p:nvSpPr>
          <p:cNvPr name="Freeform 18" id="18"/>
          <p:cNvSpPr/>
          <p:nvPr/>
        </p:nvSpPr>
        <p:spPr>
          <a:xfrm flipH="false" flipV="false" rot="410144">
            <a:off x="6985443" y="9305513"/>
            <a:ext cx="697988" cy="912402"/>
          </a:xfrm>
          <a:custGeom>
            <a:avLst/>
            <a:gdLst/>
            <a:ahLst/>
            <a:cxnLst/>
            <a:rect r="r" b="b" t="t" l="l"/>
            <a:pathLst>
              <a:path h="912402" w="697988">
                <a:moveTo>
                  <a:pt x="0" y="0"/>
                </a:moveTo>
                <a:lnTo>
                  <a:pt x="697987" y="0"/>
                </a:lnTo>
                <a:lnTo>
                  <a:pt x="697987" y="912402"/>
                </a:lnTo>
                <a:lnTo>
                  <a:pt x="0" y="912402"/>
                </a:lnTo>
                <a:lnTo>
                  <a:pt x="0" y="0"/>
                </a:lnTo>
                <a:close/>
              </a:path>
            </a:pathLst>
          </a:custGeom>
          <a:blipFill>
            <a:blip r:embed="rId11"/>
            <a:stretch>
              <a:fillRect l="0" t="0" r="0" b="0"/>
            </a:stretch>
          </a:blipFill>
        </p:spPr>
      </p:sp>
      <p:sp>
        <p:nvSpPr>
          <p:cNvPr name="Freeform 19" id="19"/>
          <p:cNvSpPr/>
          <p:nvPr/>
        </p:nvSpPr>
        <p:spPr>
          <a:xfrm flipH="true" flipV="false" rot="0">
            <a:off x="6472669" y="9512319"/>
            <a:ext cx="4457778" cy="1487783"/>
          </a:xfrm>
          <a:custGeom>
            <a:avLst/>
            <a:gdLst/>
            <a:ahLst/>
            <a:cxnLst/>
            <a:rect r="r" b="b" t="t" l="l"/>
            <a:pathLst>
              <a:path h="1487783" w="4457778">
                <a:moveTo>
                  <a:pt x="4457778" y="0"/>
                </a:moveTo>
                <a:lnTo>
                  <a:pt x="0" y="0"/>
                </a:lnTo>
                <a:lnTo>
                  <a:pt x="0" y="1487783"/>
                </a:lnTo>
                <a:lnTo>
                  <a:pt x="4457778" y="1487783"/>
                </a:lnTo>
                <a:lnTo>
                  <a:pt x="4457778" y="0"/>
                </a:lnTo>
                <a:close/>
              </a:path>
            </a:pathLst>
          </a:custGeom>
          <a:blipFill>
            <a:blip r:embed="rId9"/>
            <a:stretch>
              <a:fillRect l="0" t="0" r="0" b="0"/>
            </a:stretch>
          </a:blipFill>
        </p:spPr>
      </p:sp>
      <p:sp>
        <p:nvSpPr>
          <p:cNvPr name="Freeform 20" id="20"/>
          <p:cNvSpPr/>
          <p:nvPr/>
        </p:nvSpPr>
        <p:spPr>
          <a:xfrm flipH="false" flipV="false" rot="913125">
            <a:off x="8789236" y="8835307"/>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2"/>
            <a:stretch>
              <a:fillRect l="0" t="0" r="0" b="0"/>
            </a:stretch>
          </a:blipFill>
        </p:spPr>
      </p:sp>
      <p:grpSp>
        <p:nvGrpSpPr>
          <p:cNvPr name="Group 21" id="21"/>
          <p:cNvGrpSpPr/>
          <p:nvPr/>
        </p:nvGrpSpPr>
        <p:grpSpPr>
          <a:xfrm rot="0">
            <a:off x="1311041" y="1179512"/>
            <a:ext cx="6832861" cy="6832861"/>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25136" r="0" b="-25136"/>
              </a:stretch>
            </a:blipFill>
          </p:spPr>
        </p:sp>
      </p:grpSp>
      <p:sp>
        <p:nvSpPr>
          <p:cNvPr name="Freeform 23" id="23"/>
          <p:cNvSpPr/>
          <p:nvPr/>
        </p:nvSpPr>
        <p:spPr>
          <a:xfrm flipH="true" flipV="false" rot="-204207">
            <a:off x="1490268" y="7317846"/>
            <a:ext cx="6474408" cy="1389055"/>
          </a:xfrm>
          <a:custGeom>
            <a:avLst/>
            <a:gdLst/>
            <a:ahLst/>
            <a:cxnLst/>
            <a:rect r="r" b="b" t="t" l="l"/>
            <a:pathLst>
              <a:path h="1389055" w="6474408">
                <a:moveTo>
                  <a:pt x="6474407" y="0"/>
                </a:moveTo>
                <a:lnTo>
                  <a:pt x="0" y="0"/>
                </a:lnTo>
                <a:lnTo>
                  <a:pt x="0" y="1389055"/>
                </a:lnTo>
                <a:lnTo>
                  <a:pt x="6474407" y="1389055"/>
                </a:lnTo>
                <a:lnTo>
                  <a:pt x="6474407"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4" id="24"/>
          <p:cNvSpPr/>
          <p:nvPr/>
        </p:nvSpPr>
        <p:spPr>
          <a:xfrm flipH="true" flipV="false" rot="0">
            <a:off x="14514162" y="6284826"/>
            <a:ext cx="1976035" cy="3105752"/>
          </a:xfrm>
          <a:custGeom>
            <a:avLst/>
            <a:gdLst/>
            <a:ahLst/>
            <a:cxnLst/>
            <a:rect r="r" b="b" t="t" l="l"/>
            <a:pathLst>
              <a:path h="3105752" w="1976035">
                <a:moveTo>
                  <a:pt x="1976035" y="0"/>
                </a:moveTo>
                <a:lnTo>
                  <a:pt x="0" y="0"/>
                </a:lnTo>
                <a:lnTo>
                  <a:pt x="0" y="3105752"/>
                </a:lnTo>
                <a:lnTo>
                  <a:pt x="1976035" y="3105752"/>
                </a:lnTo>
                <a:lnTo>
                  <a:pt x="1976035" y="0"/>
                </a:lnTo>
                <a:close/>
              </a:path>
            </a:pathLst>
          </a:custGeom>
          <a:blipFill>
            <a:blip r:embed="rId16"/>
            <a:stretch>
              <a:fillRect l="0" t="0" r="0" b="0"/>
            </a:stretch>
          </a:blipFill>
        </p:spPr>
      </p:sp>
      <p:sp>
        <p:nvSpPr>
          <p:cNvPr name="TextBox 25" id="25"/>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05</a:t>
            </a:r>
          </a:p>
        </p:txBody>
      </p:sp>
      <p:sp>
        <p:nvSpPr>
          <p:cNvPr name="TextBox 26" id="26"/>
          <p:cNvSpPr txBox="true"/>
          <p:nvPr/>
        </p:nvSpPr>
        <p:spPr>
          <a:xfrm rot="0">
            <a:off x="965018" y="7617478"/>
            <a:ext cx="7524908" cy="801409"/>
          </a:xfrm>
          <a:prstGeom prst="rect">
            <a:avLst/>
          </a:prstGeom>
        </p:spPr>
        <p:txBody>
          <a:bodyPr anchor="t" rtlCol="false" tIns="0" lIns="0" bIns="0" rIns="0">
            <a:spAutoFit/>
          </a:bodyPr>
          <a:lstStyle/>
          <a:p>
            <a:pPr algn="ctr">
              <a:lnSpc>
                <a:spcPts val="6300"/>
              </a:lnSpc>
            </a:pPr>
            <a:r>
              <a:rPr lang="en-US" sz="5250">
                <a:solidFill>
                  <a:srgbClr val="357527"/>
                </a:solidFill>
                <a:latin typeface="Paytone One"/>
                <a:ea typeface="Paytone One"/>
                <a:cs typeface="Paytone One"/>
                <a:sym typeface="Paytone One"/>
              </a:rPr>
              <a:t>Nhà của cây</a:t>
            </a:r>
          </a:p>
        </p:txBody>
      </p:sp>
      <p:sp>
        <p:nvSpPr>
          <p:cNvPr name="TextBox 27" id="27"/>
          <p:cNvSpPr txBox="true"/>
          <p:nvPr/>
        </p:nvSpPr>
        <p:spPr>
          <a:xfrm rot="0">
            <a:off x="9051770" y="1468200"/>
            <a:ext cx="8207530" cy="3392043"/>
          </a:xfrm>
          <a:prstGeom prst="rect">
            <a:avLst/>
          </a:prstGeom>
        </p:spPr>
        <p:txBody>
          <a:bodyPr anchor="t" rtlCol="false" tIns="0" lIns="0" bIns="0" rIns="0">
            <a:spAutoFit/>
          </a:bodyPr>
          <a:lstStyle/>
          <a:p>
            <a:pPr algn="just" marL="0" indent="0" lvl="0">
              <a:lnSpc>
                <a:spcPts val="5435"/>
              </a:lnSpc>
              <a:spcBef>
                <a:spcPct val="0"/>
              </a:spcBef>
            </a:pPr>
            <a:r>
              <a:rPr lang="en-US" sz="3599">
                <a:solidFill>
                  <a:srgbClr val="000000"/>
                </a:solidFill>
                <a:latin typeface="Nunito Sans"/>
                <a:ea typeface="Nunito Sans"/>
                <a:cs typeface="Nunito Sans"/>
                <a:sym typeface="Nunito Sans"/>
              </a:rPr>
              <a:t>Cũng giống như con người, cây cũng có nhà của riêng mình. Ngôi nhà đó chính là </a:t>
            </a:r>
            <a:r>
              <a:rPr lang="en-US" sz="3599" i="true">
                <a:solidFill>
                  <a:srgbClr val="000000"/>
                </a:solidFill>
                <a:latin typeface="Nunito Sans Italics"/>
                <a:ea typeface="Nunito Sans Italics"/>
                <a:cs typeface="Nunito Sans Italics"/>
                <a:sym typeface="Nunito Sans Italics"/>
              </a:rPr>
              <a:t>đất, nước, ánh sáng</a:t>
            </a:r>
            <a:r>
              <a:rPr lang="en-US" sz="3599">
                <a:solidFill>
                  <a:srgbClr val="000000"/>
                </a:solidFill>
                <a:latin typeface="Nunito Sans"/>
                <a:ea typeface="Nunito Sans"/>
                <a:cs typeface="Nunito Sans"/>
                <a:sym typeface="Nunito Sans"/>
              </a:rPr>
              <a:t> và mọi </a:t>
            </a:r>
            <a:r>
              <a:rPr lang="en-US" sz="3599" i="true">
                <a:solidFill>
                  <a:srgbClr val="000000"/>
                </a:solidFill>
                <a:latin typeface="Nunito Sans Italics"/>
                <a:ea typeface="Nunito Sans Italics"/>
                <a:cs typeface="Nunito Sans Italics"/>
                <a:sym typeface="Nunito Sans Italics"/>
              </a:rPr>
              <a:t>yếu tố xung quanh</a:t>
            </a:r>
            <a:r>
              <a:rPr lang="en-US" sz="3599">
                <a:solidFill>
                  <a:srgbClr val="000000"/>
                </a:solidFill>
                <a:latin typeface="Nunito Sans"/>
                <a:ea typeface="Nunito Sans"/>
                <a:cs typeface="Nunito Sans"/>
                <a:sym typeface="Nunito Sans"/>
              </a:rPr>
              <a:t> giúp cây phát triển tự nhiên, khỏe mạnh.</a:t>
            </a:r>
          </a:p>
        </p:txBody>
      </p:sp>
      <p:sp>
        <p:nvSpPr>
          <p:cNvPr name="TextBox 28" id="28"/>
          <p:cNvSpPr txBox="true"/>
          <p:nvPr/>
        </p:nvSpPr>
        <p:spPr>
          <a:xfrm rot="-894418">
            <a:off x="12358191" y="5560881"/>
            <a:ext cx="2788800" cy="1227963"/>
          </a:xfrm>
          <a:prstGeom prst="rect">
            <a:avLst/>
          </a:prstGeom>
        </p:spPr>
        <p:txBody>
          <a:bodyPr anchor="t" rtlCol="false" tIns="0" lIns="0" bIns="0" rIns="0">
            <a:spAutoFit/>
          </a:bodyPr>
          <a:lstStyle/>
          <a:p>
            <a:pPr algn="ctr" marL="0" indent="0" lvl="0">
              <a:lnSpc>
                <a:spcPts val="3275"/>
              </a:lnSpc>
            </a:pPr>
            <a:r>
              <a:rPr lang="en-US" sz="2599">
                <a:solidFill>
                  <a:srgbClr val="006C3A"/>
                </a:solidFill>
                <a:latin typeface="Paytone One"/>
                <a:ea typeface="Paytone One"/>
                <a:cs typeface="Paytone One"/>
                <a:sym typeface="Paytone One"/>
              </a:rPr>
              <a:t>Cây có nhà giống con người không?</a:t>
            </a:r>
          </a:p>
        </p:txBody>
      </p:sp>
    </p:spTree>
  </p:cSld>
  <p:clrMapOvr>
    <a:masterClrMapping/>
  </p:clrMapOvr>
  <p:transition spd="slow">
    <p:wipe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1167175" y="5143500"/>
            <a:ext cx="8523310" cy="4040831"/>
          </a:xfrm>
          <a:custGeom>
            <a:avLst/>
            <a:gdLst/>
            <a:ahLst/>
            <a:cxnLst/>
            <a:rect r="r" b="b" t="t" l="l"/>
            <a:pathLst>
              <a:path h="4040831" w="8523310">
                <a:moveTo>
                  <a:pt x="0" y="0"/>
                </a:moveTo>
                <a:lnTo>
                  <a:pt x="8523310" y="0"/>
                </a:lnTo>
                <a:lnTo>
                  <a:pt x="8523310" y="4040831"/>
                </a:lnTo>
                <a:lnTo>
                  <a:pt x="0" y="4040831"/>
                </a:lnTo>
                <a:lnTo>
                  <a:pt x="0" y="0"/>
                </a:lnTo>
                <a:close/>
              </a:path>
            </a:pathLst>
          </a:custGeom>
          <a:blipFill>
            <a:blip r:embed="rId2">
              <a:alphaModFix amt="5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13" y="875990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5278308" y="5500087"/>
            <a:ext cx="4085642" cy="4179685"/>
          </a:xfrm>
          <a:custGeom>
            <a:avLst/>
            <a:gdLst/>
            <a:ahLst/>
            <a:cxnLst/>
            <a:rect r="r" b="b" t="t" l="l"/>
            <a:pathLst>
              <a:path h="4179685" w="4085642">
                <a:moveTo>
                  <a:pt x="4085642" y="0"/>
                </a:moveTo>
                <a:lnTo>
                  <a:pt x="0" y="0"/>
                </a:lnTo>
                <a:lnTo>
                  <a:pt x="0" y="4179685"/>
                </a:lnTo>
                <a:lnTo>
                  <a:pt x="4085642" y="4179685"/>
                </a:lnTo>
                <a:lnTo>
                  <a:pt x="4085642" y="0"/>
                </a:lnTo>
                <a:close/>
              </a:path>
            </a:pathLst>
          </a:custGeom>
          <a:blipFill>
            <a:blip r:embed="rId6"/>
            <a:stretch>
              <a:fillRect l="0" t="0" r="0" b="0"/>
            </a:stretch>
          </a:blipFill>
        </p:spPr>
      </p:sp>
      <p:sp>
        <p:nvSpPr>
          <p:cNvPr name="Freeform 5" id="5"/>
          <p:cNvSpPr/>
          <p:nvPr/>
        </p:nvSpPr>
        <p:spPr>
          <a:xfrm flipH="false" flipV="false" rot="0">
            <a:off x="9275490" y="4403852"/>
            <a:ext cx="4961007" cy="5421865"/>
          </a:xfrm>
          <a:custGeom>
            <a:avLst/>
            <a:gdLst/>
            <a:ahLst/>
            <a:cxnLst/>
            <a:rect r="r" b="b" t="t" l="l"/>
            <a:pathLst>
              <a:path h="5421865" w="4961007">
                <a:moveTo>
                  <a:pt x="0" y="0"/>
                </a:moveTo>
                <a:lnTo>
                  <a:pt x="4961007" y="0"/>
                </a:lnTo>
                <a:lnTo>
                  <a:pt x="4961007" y="5421865"/>
                </a:lnTo>
                <a:lnTo>
                  <a:pt x="0" y="5421865"/>
                </a:lnTo>
                <a:lnTo>
                  <a:pt x="0" y="0"/>
                </a:lnTo>
                <a:close/>
              </a:path>
            </a:pathLst>
          </a:custGeom>
          <a:blipFill>
            <a:blip r:embed="rId7"/>
            <a:stretch>
              <a:fillRect l="0" t="0" r="0" b="0"/>
            </a:stretch>
          </a:blipFill>
        </p:spPr>
      </p:sp>
      <p:sp>
        <p:nvSpPr>
          <p:cNvPr name="Freeform 6" id="6"/>
          <p:cNvSpPr/>
          <p:nvPr/>
        </p:nvSpPr>
        <p:spPr>
          <a:xfrm flipH="false" flipV="false" rot="0">
            <a:off x="-1478480" y="5867310"/>
            <a:ext cx="2443498" cy="1209531"/>
          </a:xfrm>
          <a:custGeom>
            <a:avLst/>
            <a:gdLst/>
            <a:ahLst/>
            <a:cxnLst/>
            <a:rect r="r" b="b" t="t" l="l"/>
            <a:pathLst>
              <a:path h="1209531" w="2443498">
                <a:moveTo>
                  <a:pt x="0" y="0"/>
                </a:moveTo>
                <a:lnTo>
                  <a:pt x="2443498" y="0"/>
                </a:lnTo>
                <a:lnTo>
                  <a:pt x="2443498" y="1209531"/>
                </a:lnTo>
                <a:lnTo>
                  <a:pt x="0" y="1209531"/>
                </a:lnTo>
                <a:lnTo>
                  <a:pt x="0" y="0"/>
                </a:lnTo>
                <a:close/>
              </a:path>
            </a:pathLst>
          </a:custGeom>
          <a:blipFill>
            <a:blip r:embed="rId8"/>
            <a:stretch>
              <a:fillRect l="0" t="0" r="0" b="0"/>
            </a:stretch>
          </a:blipFill>
        </p:spPr>
      </p:sp>
      <p:sp>
        <p:nvSpPr>
          <p:cNvPr name="Freeform 7" id="7"/>
          <p:cNvSpPr/>
          <p:nvPr/>
        </p:nvSpPr>
        <p:spPr>
          <a:xfrm flipH="false" flipV="false" rot="0">
            <a:off x="-1422189" y="6458865"/>
            <a:ext cx="2433662" cy="3266660"/>
          </a:xfrm>
          <a:custGeom>
            <a:avLst/>
            <a:gdLst/>
            <a:ahLst/>
            <a:cxnLst/>
            <a:rect r="r" b="b" t="t" l="l"/>
            <a:pathLst>
              <a:path h="3266660" w="2433662">
                <a:moveTo>
                  <a:pt x="0" y="0"/>
                </a:moveTo>
                <a:lnTo>
                  <a:pt x="2433661" y="0"/>
                </a:lnTo>
                <a:lnTo>
                  <a:pt x="2433661" y="3266660"/>
                </a:lnTo>
                <a:lnTo>
                  <a:pt x="0" y="3266660"/>
                </a:lnTo>
                <a:lnTo>
                  <a:pt x="0" y="0"/>
                </a:lnTo>
                <a:close/>
              </a:path>
            </a:pathLst>
          </a:custGeom>
          <a:blipFill>
            <a:blip r:embed="rId9"/>
            <a:stretch>
              <a:fillRect l="0" t="0" r="0" b="0"/>
            </a:stretch>
          </a:blipFill>
        </p:spPr>
      </p:sp>
      <p:grpSp>
        <p:nvGrpSpPr>
          <p:cNvPr name="Group 8" id="8"/>
          <p:cNvGrpSpPr/>
          <p:nvPr/>
        </p:nvGrpSpPr>
        <p:grpSpPr>
          <a:xfrm rot="0">
            <a:off x="16614666" y="773021"/>
            <a:ext cx="2045719" cy="511358"/>
            <a:chOff x="0" y="0"/>
            <a:chExt cx="538790" cy="134679"/>
          </a:xfrm>
        </p:grpSpPr>
        <p:sp>
          <p:nvSpPr>
            <p:cNvPr name="Freeform 9" id="9"/>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10" id="10"/>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11" id="11"/>
          <p:cNvSpPr/>
          <p:nvPr/>
        </p:nvSpPr>
        <p:spPr>
          <a:xfrm flipH="false" flipV="false" rot="0">
            <a:off x="-981455" y="5977540"/>
            <a:ext cx="2918901" cy="3917987"/>
          </a:xfrm>
          <a:custGeom>
            <a:avLst/>
            <a:gdLst/>
            <a:ahLst/>
            <a:cxnLst/>
            <a:rect r="r" b="b" t="t" l="l"/>
            <a:pathLst>
              <a:path h="3917987" w="2918901">
                <a:moveTo>
                  <a:pt x="0" y="0"/>
                </a:moveTo>
                <a:lnTo>
                  <a:pt x="2918901" y="0"/>
                </a:lnTo>
                <a:lnTo>
                  <a:pt x="2918901" y="3917988"/>
                </a:lnTo>
                <a:lnTo>
                  <a:pt x="0" y="3917988"/>
                </a:lnTo>
                <a:lnTo>
                  <a:pt x="0" y="0"/>
                </a:lnTo>
                <a:close/>
              </a:path>
            </a:pathLst>
          </a:custGeom>
          <a:blipFill>
            <a:blip r:embed="rId9"/>
            <a:stretch>
              <a:fillRect l="0" t="0" r="0" b="0"/>
            </a:stretch>
          </a:blipFill>
        </p:spPr>
      </p:sp>
      <p:sp>
        <p:nvSpPr>
          <p:cNvPr name="Freeform 12" id="12"/>
          <p:cNvSpPr/>
          <p:nvPr/>
        </p:nvSpPr>
        <p:spPr>
          <a:xfrm flipH="false" flipV="false" rot="0">
            <a:off x="15776739" y="5500087"/>
            <a:ext cx="3222594" cy="4325630"/>
          </a:xfrm>
          <a:custGeom>
            <a:avLst/>
            <a:gdLst/>
            <a:ahLst/>
            <a:cxnLst/>
            <a:rect r="r" b="b" t="t" l="l"/>
            <a:pathLst>
              <a:path h="4325630" w="3222594">
                <a:moveTo>
                  <a:pt x="0" y="0"/>
                </a:moveTo>
                <a:lnTo>
                  <a:pt x="3222594" y="0"/>
                </a:lnTo>
                <a:lnTo>
                  <a:pt x="3222594" y="4325630"/>
                </a:lnTo>
                <a:lnTo>
                  <a:pt x="0" y="4325630"/>
                </a:lnTo>
                <a:lnTo>
                  <a:pt x="0" y="0"/>
                </a:lnTo>
                <a:close/>
              </a:path>
            </a:pathLst>
          </a:custGeom>
          <a:blipFill>
            <a:blip r:embed="rId9"/>
            <a:stretch>
              <a:fillRect l="0" t="0" r="0" b="0"/>
            </a:stretch>
          </a:blipFill>
        </p:spPr>
      </p:sp>
      <p:sp>
        <p:nvSpPr>
          <p:cNvPr name="Freeform 13" id="13"/>
          <p:cNvSpPr/>
          <p:nvPr/>
        </p:nvSpPr>
        <p:spPr>
          <a:xfrm flipH="false" flipV="false" rot="0">
            <a:off x="14583148" y="4991909"/>
            <a:ext cx="3779155" cy="5072692"/>
          </a:xfrm>
          <a:custGeom>
            <a:avLst/>
            <a:gdLst/>
            <a:ahLst/>
            <a:cxnLst/>
            <a:rect r="r" b="b" t="t" l="l"/>
            <a:pathLst>
              <a:path h="5072692" w="3779155">
                <a:moveTo>
                  <a:pt x="0" y="0"/>
                </a:moveTo>
                <a:lnTo>
                  <a:pt x="3779155" y="0"/>
                </a:lnTo>
                <a:lnTo>
                  <a:pt x="3779155" y="5072692"/>
                </a:lnTo>
                <a:lnTo>
                  <a:pt x="0" y="5072692"/>
                </a:lnTo>
                <a:lnTo>
                  <a:pt x="0" y="0"/>
                </a:lnTo>
                <a:close/>
              </a:path>
            </a:pathLst>
          </a:custGeom>
          <a:blipFill>
            <a:blip r:embed="rId9"/>
            <a:stretch>
              <a:fillRect l="0" t="0" r="0" b="0"/>
            </a:stretch>
          </a:blipFill>
        </p:spPr>
      </p:sp>
      <p:sp>
        <p:nvSpPr>
          <p:cNvPr name="Freeform 14" id="14"/>
          <p:cNvSpPr/>
          <p:nvPr/>
        </p:nvSpPr>
        <p:spPr>
          <a:xfrm flipH="false" flipV="false" rot="0">
            <a:off x="16882962" y="6284826"/>
            <a:ext cx="2958682" cy="3971385"/>
          </a:xfrm>
          <a:custGeom>
            <a:avLst/>
            <a:gdLst/>
            <a:ahLst/>
            <a:cxnLst/>
            <a:rect r="r" b="b" t="t" l="l"/>
            <a:pathLst>
              <a:path h="3971385" w="2958682">
                <a:moveTo>
                  <a:pt x="0" y="0"/>
                </a:moveTo>
                <a:lnTo>
                  <a:pt x="2958682" y="0"/>
                </a:lnTo>
                <a:lnTo>
                  <a:pt x="2958682" y="3971384"/>
                </a:lnTo>
                <a:lnTo>
                  <a:pt x="0" y="3971384"/>
                </a:lnTo>
                <a:lnTo>
                  <a:pt x="0" y="0"/>
                </a:lnTo>
                <a:close/>
              </a:path>
            </a:pathLst>
          </a:custGeom>
          <a:blipFill>
            <a:blip r:embed="rId9"/>
            <a:stretch>
              <a:fillRect l="0" t="0" r="0" b="0"/>
            </a:stretch>
          </a:blipFill>
        </p:spPr>
      </p:sp>
      <p:sp>
        <p:nvSpPr>
          <p:cNvPr name="Freeform 15" id="15"/>
          <p:cNvSpPr/>
          <p:nvPr/>
        </p:nvSpPr>
        <p:spPr>
          <a:xfrm flipH="true" flipV="false" rot="0">
            <a:off x="17628751" y="8612674"/>
            <a:ext cx="461923" cy="1026496"/>
          </a:xfrm>
          <a:custGeom>
            <a:avLst/>
            <a:gdLst/>
            <a:ahLst/>
            <a:cxnLst/>
            <a:rect r="r" b="b" t="t" l="l"/>
            <a:pathLst>
              <a:path h="1026496" w="461923">
                <a:moveTo>
                  <a:pt x="461923" y="0"/>
                </a:moveTo>
                <a:lnTo>
                  <a:pt x="0" y="0"/>
                </a:lnTo>
                <a:lnTo>
                  <a:pt x="0" y="1026496"/>
                </a:lnTo>
                <a:lnTo>
                  <a:pt x="461923" y="1026496"/>
                </a:lnTo>
                <a:lnTo>
                  <a:pt x="461923" y="0"/>
                </a:lnTo>
                <a:close/>
              </a:path>
            </a:pathLst>
          </a:custGeom>
          <a:blipFill>
            <a:blip r:embed="rId10"/>
            <a:stretch>
              <a:fillRect l="0" t="0" r="0" b="0"/>
            </a:stretch>
          </a:blipFill>
        </p:spPr>
      </p:sp>
      <p:sp>
        <p:nvSpPr>
          <p:cNvPr name="Freeform 16" id="16"/>
          <p:cNvSpPr/>
          <p:nvPr/>
        </p:nvSpPr>
        <p:spPr>
          <a:xfrm flipH="true" flipV="false" rot="0">
            <a:off x="-1774741" y="9129316"/>
            <a:ext cx="4763554" cy="1589836"/>
          </a:xfrm>
          <a:custGeom>
            <a:avLst/>
            <a:gdLst/>
            <a:ahLst/>
            <a:cxnLst/>
            <a:rect r="r" b="b" t="t" l="l"/>
            <a:pathLst>
              <a:path h="1589836" w="4763554">
                <a:moveTo>
                  <a:pt x="4763554" y="0"/>
                </a:moveTo>
                <a:lnTo>
                  <a:pt x="0" y="0"/>
                </a:lnTo>
                <a:lnTo>
                  <a:pt x="0" y="1589837"/>
                </a:lnTo>
                <a:lnTo>
                  <a:pt x="4763554" y="1589837"/>
                </a:lnTo>
                <a:lnTo>
                  <a:pt x="4763554" y="0"/>
                </a:lnTo>
                <a:close/>
              </a:path>
            </a:pathLst>
          </a:custGeom>
          <a:blipFill>
            <a:blip r:embed="rId11"/>
            <a:stretch>
              <a:fillRect l="0" t="0" r="0" b="0"/>
            </a:stretch>
          </a:blipFill>
        </p:spPr>
      </p:sp>
      <p:sp>
        <p:nvSpPr>
          <p:cNvPr name="Freeform 17" id="17"/>
          <p:cNvSpPr/>
          <p:nvPr/>
        </p:nvSpPr>
        <p:spPr>
          <a:xfrm flipH="false" flipV="false" rot="0">
            <a:off x="1453998" y="8882733"/>
            <a:ext cx="624864" cy="1259171"/>
          </a:xfrm>
          <a:custGeom>
            <a:avLst/>
            <a:gdLst/>
            <a:ahLst/>
            <a:cxnLst/>
            <a:rect r="r" b="b" t="t" l="l"/>
            <a:pathLst>
              <a:path h="1259171" w="624864">
                <a:moveTo>
                  <a:pt x="0" y="0"/>
                </a:moveTo>
                <a:lnTo>
                  <a:pt x="624864" y="0"/>
                </a:lnTo>
                <a:lnTo>
                  <a:pt x="624864" y="1259171"/>
                </a:lnTo>
                <a:lnTo>
                  <a:pt x="0" y="1259171"/>
                </a:lnTo>
                <a:lnTo>
                  <a:pt x="0" y="0"/>
                </a:lnTo>
                <a:close/>
              </a:path>
            </a:pathLst>
          </a:custGeom>
          <a:blipFill>
            <a:blip r:embed="rId12"/>
            <a:stretch>
              <a:fillRect l="0" t="0" r="0" b="0"/>
            </a:stretch>
          </a:blipFill>
        </p:spPr>
      </p:sp>
      <p:sp>
        <p:nvSpPr>
          <p:cNvPr name="Freeform 18" id="18"/>
          <p:cNvSpPr/>
          <p:nvPr/>
        </p:nvSpPr>
        <p:spPr>
          <a:xfrm flipH="true" flipV="false" rot="0">
            <a:off x="-527472" y="9727649"/>
            <a:ext cx="4310866" cy="1438751"/>
          </a:xfrm>
          <a:custGeom>
            <a:avLst/>
            <a:gdLst/>
            <a:ahLst/>
            <a:cxnLst/>
            <a:rect r="r" b="b" t="t" l="l"/>
            <a:pathLst>
              <a:path h="1438751" w="4310866">
                <a:moveTo>
                  <a:pt x="4310865" y="0"/>
                </a:moveTo>
                <a:lnTo>
                  <a:pt x="0" y="0"/>
                </a:lnTo>
                <a:lnTo>
                  <a:pt x="0" y="1438751"/>
                </a:lnTo>
                <a:lnTo>
                  <a:pt x="4310865" y="1438751"/>
                </a:lnTo>
                <a:lnTo>
                  <a:pt x="4310865" y="0"/>
                </a:lnTo>
                <a:close/>
              </a:path>
            </a:pathLst>
          </a:custGeom>
          <a:blipFill>
            <a:blip r:embed="rId11"/>
            <a:stretch>
              <a:fillRect l="0" t="0" r="0" b="0"/>
            </a:stretch>
          </a:blipFill>
        </p:spPr>
      </p:sp>
      <p:sp>
        <p:nvSpPr>
          <p:cNvPr name="Freeform 19" id="19"/>
          <p:cNvSpPr/>
          <p:nvPr/>
        </p:nvSpPr>
        <p:spPr>
          <a:xfrm flipH="true" flipV="false" rot="0">
            <a:off x="15962292" y="9105401"/>
            <a:ext cx="4340193" cy="1448539"/>
          </a:xfrm>
          <a:custGeom>
            <a:avLst/>
            <a:gdLst/>
            <a:ahLst/>
            <a:cxnLst/>
            <a:rect r="r" b="b" t="t" l="l"/>
            <a:pathLst>
              <a:path h="1448539" w="4340193">
                <a:moveTo>
                  <a:pt x="4340192" y="0"/>
                </a:moveTo>
                <a:lnTo>
                  <a:pt x="0" y="0"/>
                </a:lnTo>
                <a:lnTo>
                  <a:pt x="0" y="1448539"/>
                </a:lnTo>
                <a:lnTo>
                  <a:pt x="4340192" y="1448539"/>
                </a:lnTo>
                <a:lnTo>
                  <a:pt x="4340192" y="0"/>
                </a:lnTo>
                <a:close/>
              </a:path>
            </a:pathLst>
          </a:custGeom>
          <a:blipFill>
            <a:blip r:embed="rId11"/>
            <a:stretch>
              <a:fillRect l="0" t="0" r="0" b="0"/>
            </a:stretch>
          </a:blipFill>
        </p:spPr>
      </p:sp>
      <p:sp>
        <p:nvSpPr>
          <p:cNvPr name="Freeform 20" id="20"/>
          <p:cNvSpPr/>
          <p:nvPr/>
        </p:nvSpPr>
        <p:spPr>
          <a:xfrm flipH="true" flipV="false" rot="521019">
            <a:off x="7325647" y="9512319"/>
            <a:ext cx="4457778" cy="1487783"/>
          </a:xfrm>
          <a:custGeom>
            <a:avLst/>
            <a:gdLst/>
            <a:ahLst/>
            <a:cxnLst/>
            <a:rect r="r" b="b" t="t" l="l"/>
            <a:pathLst>
              <a:path h="1487783" w="4457778">
                <a:moveTo>
                  <a:pt x="4457778" y="0"/>
                </a:moveTo>
                <a:lnTo>
                  <a:pt x="0" y="0"/>
                </a:lnTo>
                <a:lnTo>
                  <a:pt x="0" y="1487783"/>
                </a:lnTo>
                <a:lnTo>
                  <a:pt x="4457778" y="1487783"/>
                </a:lnTo>
                <a:lnTo>
                  <a:pt x="4457778" y="0"/>
                </a:lnTo>
                <a:close/>
              </a:path>
            </a:pathLst>
          </a:custGeom>
          <a:blipFill>
            <a:blip r:embed="rId11"/>
            <a:stretch>
              <a:fillRect l="0" t="0" r="0" b="0"/>
            </a:stretch>
          </a:blipFill>
        </p:spPr>
      </p:sp>
      <p:sp>
        <p:nvSpPr>
          <p:cNvPr name="Freeform 21" id="21"/>
          <p:cNvSpPr/>
          <p:nvPr/>
        </p:nvSpPr>
        <p:spPr>
          <a:xfrm flipH="false" flipV="false" rot="913125">
            <a:off x="8789236" y="8835307"/>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3"/>
            <a:stretch>
              <a:fillRect l="0" t="0" r="0" b="0"/>
            </a:stretch>
          </a:blipFill>
        </p:spPr>
      </p:sp>
      <p:sp>
        <p:nvSpPr>
          <p:cNvPr name="Freeform 22" id="22"/>
          <p:cNvSpPr/>
          <p:nvPr/>
        </p:nvSpPr>
        <p:spPr>
          <a:xfrm flipH="true" flipV="false" rot="0">
            <a:off x="234223" y="3614278"/>
            <a:ext cx="2439551" cy="2581535"/>
          </a:xfrm>
          <a:custGeom>
            <a:avLst/>
            <a:gdLst/>
            <a:ahLst/>
            <a:cxnLst/>
            <a:rect r="r" b="b" t="t" l="l"/>
            <a:pathLst>
              <a:path h="2581535" w="2439551">
                <a:moveTo>
                  <a:pt x="2439551" y="0"/>
                </a:moveTo>
                <a:lnTo>
                  <a:pt x="0" y="0"/>
                </a:lnTo>
                <a:lnTo>
                  <a:pt x="0" y="2581536"/>
                </a:lnTo>
                <a:lnTo>
                  <a:pt x="2439551" y="2581536"/>
                </a:lnTo>
                <a:lnTo>
                  <a:pt x="2439551" y="0"/>
                </a:lnTo>
                <a:close/>
              </a:path>
            </a:pathLst>
          </a:custGeom>
          <a:blipFill>
            <a:blip r:embed="rId14"/>
            <a:stretch>
              <a:fillRect l="0" t="0" r="0" b="0"/>
            </a:stretch>
          </a:blipFill>
        </p:spPr>
      </p:sp>
      <p:sp>
        <p:nvSpPr>
          <p:cNvPr name="Freeform 23" id="23"/>
          <p:cNvSpPr/>
          <p:nvPr/>
        </p:nvSpPr>
        <p:spPr>
          <a:xfrm flipH="false" flipV="false" rot="410144">
            <a:off x="6985443" y="9305513"/>
            <a:ext cx="697988" cy="912402"/>
          </a:xfrm>
          <a:custGeom>
            <a:avLst/>
            <a:gdLst/>
            <a:ahLst/>
            <a:cxnLst/>
            <a:rect r="r" b="b" t="t" l="l"/>
            <a:pathLst>
              <a:path h="912402" w="697988">
                <a:moveTo>
                  <a:pt x="0" y="0"/>
                </a:moveTo>
                <a:lnTo>
                  <a:pt x="697987" y="0"/>
                </a:lnTo>
                <a:lnTo>
                  <a:pt x="697987" y="912402"/>
                </a:lnTo>
                <a:lnTo>
                  <a:pt x="0" y="912402"/>
                </a:lnTo>
                <a:lnTo>
                  <a:pt x="0" y="0"/>
                </a:lnTo>
                <a:close/>
              </a:path>
            </a:pathLst>
          </a:custGeom>
          <a:blipFill>
            <a:blip r:embed="rId15"/>
            <a:stretch>
              <a:fillRect l="0" t="0" r="0" b="0"/>
            </a:stretch>
          </a:blipFill>
        </p:spPr>
      </p:sp>
      <p:sp>
        <p:nvSpPr>
          <p:cNvPr name="TextBox 24" id="24"/>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06</a:t>
            </a:r>
          </a:p>
        </p:txBody>
      </p:sp>
      <p:sp>
        <p:nvSpPr>
          <p:cNvPr name="TextBox 25" id="25"/>
          <p:cNvSpPr txBox="true"/>
          <p:nvPr/>
        </p:nvSpPr>
        <p:spPr>
          <a:xfrm rot="0">
            <a:off x="1062762" y="2450084"/>
            <a:ext cx="15888933" cy="1334643"/>
          </a:xfrm>
          <a:prstGeom prst="rect">
            <a:avLst/>
          </a:prstGeom>
        </p:spPr>
        <p:txBody>
          <a:bodyPr anchor="t" rtlCol="false" tIns="0" lIns="0" bIns="0" rIns="0">
            <a:spAutoFit/>
          </a:bodyPr>
          <a:lstStyle/>
          <a:p>
            <a:pPr algn="ctr" marL="0" indent="0" lvl="0">
              <a:lnSpc>
                <a:spcPts val="5436"/>
              </a:lnSpc>
              <a:spcBef>
                <a:spcPct val="0"/>
              </a:spcBef>
            </a:pPr>
            <a:r>
              <a:rPr lang="en-US" sz="3600">
                <a:solidFill>
                  <a:srgbClr val="000000"/>
                </a:solidFill>
                <a:latin typeface="Nunito Sans"/>
                <a:ea typeface="Nunito Sans"/>
                <a:cs typeface="Nunito Sans"/>
                <a:sym typeface="Nunito Sans"/>
              </a:rPr>
              <a:t>Nhà của cây còn gọi là là hệ sinh thái, nơi có cả côn trùng, vi sinh vật trong đất cùng góp phần nuôi dưỡng cây.</a:t>
            </a:r>
          </a:p>
        </p:txBody>
      </p:sp>
      <p:sp>
        <p:nvSpPr>
          <p:cNvPr name="Freeform 26" id="26"/>
          <p:cNvSpPr/>
          <p:nvPr/>
        </p:nvSpPr>
        <p:spPr>
          <a:xfrm flipH="false" flipV="false" rot="0">
            <a:off x="5992335" y="9580587"/>
            <a:ext cx="1074214" cy="498167"/>
          </a:xfrm>
          <a:custGeom>
            <a:avLst/>
            <a:gdLst/>
            <a:ahLst/>
            <a:cxnLst/>
            <a:rect r="r" b="b" t="t" l="l"/>
            <a:pathLst>
              <a:path h="498167" w="1074214">
                <a:moveTo>
                  <a:pt x="0" y="0"/>
                </a:moveTo>
                <a:lnTo>
                  <a:pt x="1074214" y="0"/>
                </a:lnTo>
                <a:lnTo>
                  <a:pt x="1074214" y="498167"/>
                </a:lnTo>
                <a:lnTo>
                  <a:pt x="0" y="49816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7" id="27"/>
          <p:cNvSpPr/>
          <p:nvPr/>
        </p:nvSpPr>
        <p:spPr>
          <a:xfrm flipH="false" flipV="false" rot="0">
            <a:off x="2773880" y="8454135"/>
            <a:ext cx="742020" cy="509211"/>
          </a:xfrm>
          <a:custGeom>
            <a:avLst/>
            <a:gdLst/>
            <a:ahLst/>
            <a:cxnLst/>
            <a:rect r="r" b="b" t="t" l="l"/>
            <a:pathLst>
              <a:path h="509211" w="742020">
                <a:moveTo>
                  <a:pt x="0" y="0"/>
                </a:moveTo>
                <a:lnTo>
                  <a:pt x="742020" y="0"/>
                </a:lnTo>
                <a:lnTo>
                  <a:pt x="742020" y="509211"/>
                </a:lnTo>
                <a:lnTo>
                  <a:pt x="0" y="50921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8" id="28"/>
          <p:cNvSpPr/>
          <p:nvPr/>
        </p:nvSpPr>
        <p:spPr>
          <a:xfrm flipH="false" flipV="false" rot="0">
            <a:off x="9275490" y="6878465"/>
            <a:ext cx="752873" cy="711465"/>
          </a:xfrm>
          <a:custGeom>
            <a:avLst/>
            <a:gdLst/>
            <a:ahLst/>
            <a:cxnLst/>
            <a:rect r="r" b="b" t="t" l="l"/>
            <a:pathLst>
              <a:path h="711465" w="752873">
                <a:moveTo>
                  <a:pt x="0" y="0"/>
                </a:moveTo>
                <a:lnTo>
                  <a:pt x="752873" y="0"/>
                </a:lnTo>
                <a:lnTo>
                  <a:pt x="752873" y="711465"/>
                </a:lnTo>
                <a:lnTo>
                  <a:pt x="0" y="7114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9" id="29"/>
          <p:cNvSpPr/>
          <p:nvPr/>
        </p:nvSpPr>
        <p:spPr>
          <a:xfrm flipH="true" flipV="false" rot="-133453">
            <a:off x="1357218" y="444946"/>
            <a:ext cx="8012714" cy="1719091"/>
          </a:xfrm>
          <a:custGeom>
            <a:avLst/>
            <a:gdLst/>
            <a:ahLst/>
            <a:cxnLst/>
            <a:rect r="r" b="b" t="t" l="l"/>
            <a:pathLst>
              <a:path h="1719091" w="8012714">
                <a:moveTo>
                  <a:pt x="8012713" y="0"/>
                </a:moveTo>
                <a:lnTo>
                  <a:pt x="0" y="0"/>
                </a:lnTo>
                <a:lnTo>
                  <a:pt x="0" y="1719092"/>
                </a:lnTo>
                <a:lnTo>
                  <a:pt x="8012713" y="1719092"/>
                </a:lnTo>
                <a:lnTo>
                  <a:pt x="8012713"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0" id="30"/>
          <p:cNvSpPr txBox="true"/>
          <p:nvPr/>
        </p:nvSpPr>
        <p:spPr>
          <a:xfrm rot="0">
            <a:off x="1494370" y="935609"/>
            <a:ext cx="7738410" cy="857250"/>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FF914D"/>
                </a:solidFill>
                <a:latin typeface="Nunito Sans Heavy"/>
                <a:ea typeface="Nunito Sans Heavy"/>
                <a:cs typeface="Nunito Sans Heavy"/>
                <a:sym typeface="Nunito Sans Heavy"/>
              </a:rPr>
              <a:t>Nhà</a:t>
            </a:r>
            <a:r>
              <a:rPr lang="en-US" b="true" sz="5600">
                <a:solidFill>
                  <a:srgbClr val="006C3A"/>
                </a:solidFill>
                <a:latin typeface="Nunito Sans Heavy"/>
                <a:ea typeface="Nunito Sans Heavy"/>
                <a:cs typeface="Nunito Sans Heavy"/>
                <a:sym typeface="Nunito Sans Heavy"/>
              </a:rPr>
              <a:t> của cây</a:t>
            </a:r>
          </a:p>
        </p:txBody>
      </p:sp>
      <p:sp>
        <p:nvSpPr>
          <p:cNvPr name="Freeform 31" id="31"/>
          <p:cNvSpPr/>
          <p:nvPr/>
        </p:nvSpPr>
        <p:spPr>
          <a:xfrm flipH="false" flipV="false" rot="0">
            <a:off x="2078862" y="1179512"/>
            <a:ext cx="719211" cy="333534"/>
          </a:xfrm>
          <a:custGeom>
            <a:avLst/>
            <a:gdLst/>
            <a:ahLst/>
            <a:cxnLst/>
            <a:rect r="r" b="b" t="t" l="l"/>
            <a:pathLst>
              <a:path h="333534" w="719211">
                <a:moveTo>
                  <a:pt x="0" y="0"/>
                </a:moveTo>
                <a:lnTo>
                  <a:pt x="719211" y="0"/>
                </a:lnTo>
                <a:lnTo>
                  <a:pt x="719211" y="333535"/>
                </a:lnTo>
                <a:lnTo>
                  <a:pt x="0" y="333535"/>
                </a:lnTo>
                <a:lnTo>
                  <a:pt x="0" y="0"/>
                </a:lnTo>
                <a:close/>
              </a:path>
            </a:pathLst>
          </a:custGeom>
          <a:blipFill>
            <a:blip r:embed="rId24"/>
            <a:stretch>
              <a:fillRect l="0" t="0" r="0" b="0"/>
            </a:stretch>
          </a:blipFill>
        </p:spPr>
      </p:sp>
    </p:spTree>
  </p:cSld>
  <p:clrMapOvr>
    <a:masterClrMapping/>
  </p:clrMapOvr>
  <p:transition spd="slow">
    <p:wipe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13" y="875990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78480" y="6068980"/>
            <a:ext cx="2321165" cy="1148977"/>
          </a:xfrm>
          <a:custGeom>
            <a:avLst/>
            <a:gdLst/>
            <a:ahLst/>
            <a:cxnLst/>
            <a:rect r="r" b="b" t="t" l="l"/>
            <a:pathLst>
              <a:path h="1148977" w="2321165">
                <a:moveTo>
                  <a:pt x="0" y="0"/>
                </a:moveTo>
                <a:lnTo>
                  <a:pt x="2321165" y="0"/>
                </a:lnTo>
                <a:lnTo>
                  <a:pt x="2321165" y="1148977"/>
                </a:lnTo>
                <a:lnTo>
                  <a:pt x="0" y="1148977"/>
                </a:lnTo>
                <a:lnTo>
                  <a:pt x="0" y="0"/>
                </a:lnTo>
                <a:close/>
              </a:path>
            </a:pathLst>
          </a:custGeom>
          <a:blipFill>
            <a:blip r:embed="rId4"/>
            <a:stretch>
              <a:fillRect l="0" t="0" r="0" b="0"/>
            </a:stretch>
          </a:blipFill>
        </p:spPr>
      </p:sp>
      <p:sp>
        <p:nvSpPr>
          <p:cNvPr name="Freeform 4" id="4"/>
          <p:cNvSpPr/>
          <p:nvPr/>
        </p:nvSpPr>
        <p:spPr>
          <a:xfrm flipH="false" flipV="false" rot="0">
            <a:off x="-1425008" y="6630919"/>
            <a:ext cx="2311822" cy="3103117"/>
          </a:xfrm>
          <a:custGeom>
            <a:avLst/>
            <a:gdLst/>
            <a:ahLst/>
            <a:cxnLst/>
            <a:rect r="r" b="b" t="t" l="l"/>
            <a:pathLst>
              <a:path h="3103117" w="2311822">
                <a:moveTo>
                  <a:pt x="0" y="0"/>
                </a:moveTo>
                <a:lnTo>
                  <a:pt x="2311822" y="0"/>
                </a:lnTo>
                <a:lnTo>
                  <a:pt x="2311822" y="3103117"/>
                </a:lnTo>
                <a:lnTo>
                  <a:pt x="0" y="3103117"/>
                </a:lnTo>
                <a:lnTo>
                  <a:pt x="0" y="0"/>
                </a:lnTo>
                <a:close/>
              </a:path>
            </a:pathLst>
          </a:custGeom>
          <a:blipFill>
            <a:blip r:embed="rId5"/>
            <a:stretch>
              <a:fillRect l="0" t="0" r="0" b="0"/>
            </a:stretch>
          </a:blipFill>
        </p:spPr>
      </p:sp>
      <p:sp>
        <p:nvSpPr>
          <p:cNvPr name="Freeform 5" id="5"/>
          <p:cNvSpPr/>
          <p:nvPr/>
        </p:nvSpPr>
        <p:spPr>
          <a:xfrm flipH="false" flipV="false" rot="0">
            <a:off x="5157735" y="-892037"/>
            <a:ext cx="4396801" cy="2176417"/>
          </a:xfrm>
          <a:custGeom>
            <a:avLst/>
            <a:gdLst/>
            <a:ahLst/>
            <a:cxnLst/>
            <a:rect r="r" b="b" t="t" l="l"/>
            <a:pathLst>
              <a:path h="2176417" w="4396801">
                <a:moveTo>
                  <a:pt x="0" y="0"/>
                </a:moveTo>
                <a:lnTo>
                  <a:pt x="4396801" y="0"/>
                </a:lnTo>
                <a:lnTo>
                  <a:pt x="4396801" y="2176416"/>
                </a:lnTo>
                <a:lnTo>
                  <a:pt x="0" y="2176416"/>
                </a:lnTo>
                <a:lnTo>
                  <a:pt x="0" y="0"/>
                </a:lnTo>
                <a:close/>
              </a:path>
            </a:pathLst>
          </a:custGeom>
          <a:blipFill>
            <a:blip r:embed="rId4"/>
            <a:stretch>
              <a:fillRect l="0" t="0" r="0" b="0"/>
            </a:stretch>
          </a:blipFill>
        </p:spPr>
      </p:sp>
      <p:grpSp>
        <p:nvGrpSpPr>
          <p:cNvPr name="Group 6" id="6"/>
          <p:cNvGrpSpPr/>
          <p:nvPr/>
        </p:nvGrpSpPr>
        <p:grpSpPr>
          <a:xfrm rot="0">
            <a:off x="16614666" y="773021"/>
            <a:ext cx="2045719" cy="511358"/>
            <a:chOff x="0" y="0"/>
            <a:chExt cx="538790" cy="134679"/>
          </a:xfrm>
        </p:grpSpPr>
        <p:sp>
          <p:nvSpPr>
            <p:cNvPr name="Freeform 7" id="7"/>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8" id="8"/>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9" id="9"/>
          <p:cNvSpPr/>
          <p:nvPr/>
        </p:nvSpPr>
        <p:spPr>
          <a:xfrm flipH="false" flipV="false" rot="0">
            <a:off x="-1006338" y="6173692"/>
            <a:ext cx="2772768" cy="3721836"/>
          </a:xfrm>
          <a:custGeom>
            <a:avLst/>
            <a:gdLst/>
            <a:ahLst/>
            <a:cxnLst/>
            <a:rect r="r" b="b" t="t" l="l"/>
            <a:pathLst>
              <a:path h="3721836" w="2772768">
                <a:moveTo>
                  <a:pt x="0" y="0"/>
                </a:moveTo>
                <a:lnTo>
                  <a:pt x="2772768" y="0"/>
                </a:lnTo>
                <a:lnTo>
                  <a:pt x="2772768" y="3721836"/>
                </a:lnTo>
                <a:lnTo>
                  <a:pt x="0" y="3721836"/>
                </a:lnTo>
                <a:lnTo>
                  <a:pt x="0" y="0"/>
                </a:lnTo>
                <a:close/>
              </a:path>
            </a:pathLst>
          </a:custGeom>
          <a:blipFill>
            <a:blip r:embed="rId5"/>
            <a:stretch>
              <a:fillRect l="0" t="0" r="0" b="0"/>
            </a:stretch>
          </a:blipFill>
        </p:spPr>
      </p:sp>
      <p:sp>
        <p:nvSpPr>
          <p:cNvPr name="Freeform 10" id="10"/>
          <p:cNvSpPr/>
          <p:nvPr/>
        </p:nvSpPr>
        <p:spPr>
          <a:xfrm flipH="false" flipV="false" rot="0">
            <a:off x="15776739" y="5500087"/>
            <a:ext cx="3222594" cy="4325630"/>
          </a:xfrm>
          <a:custGeom>
            <a:avLst/>
            <a:gdLst/>
            <a:ahLst/>
            <a:cxnLst/>
            <a:rect r="r" b="b" t="t" l="l"/>
            <a:pathLst>
              <a:path h="4325630" w="3222594">
                <a:moveTo>
                  <a:pt x="0" y="0"/>
                </a:moveTo>
                <a:lnTo>
                  <a:pt x="3222594" y="0"/>
                </a:lnTo>
                <a:lnTo>
                  <a:pt x="3222594" y="4325630"/>
                </a:lnTo>
                <a:lnTo>
                  <a:pt x="0" y="4325630"/>
                </a:lnTo>
                <a:lnTo>
                  <a:pt x="0" y="0"/>
                </a:lnTo>
                <a:close/>
              </a:path>
            </a:pathLst>
          </a:custGeom>
          <a:blipFill>
            <a:blip r:embed="rId5"/>
            <a:stretch>
              <a:fillRect l="0" t="0" r="0" b="0"/>
            </a:stretch>
          </a:blipFill>
        </p:spPr>
      </p:sp>
      <p:sp>
        <p:nvSpPr>
          <p:cNvPr name="Freeform 11" id="11"/>
          <p:cNvSpPr/>
          <p:nvPr/>
        </p:nvSpPr>
        <p:spPr>
          <a:xfrm flipH="false" flipV="false" rot="0">
            <a:off x="11439120" y="5720137"/>
            <a:ext cx="3791210" cy="3878476"/>
          </a:xfrm>
          <a:custGeom>
            <a:avLst/>
            <a:gdLst/>
            <a:ahLst/>
            <a:cxnLst/>
            <a:rect r="r" b="b" t="t" l="l"/>
            <a:pathLst>
              <a:path h="3878476" w="3791210">
                <a:moveTo>
                  <a:pt x="0" y="0"/>
                </a:moveTo>
                <a:lnTo>
                  <a:pt x="3791211" y="0"/>
                </a:lnTo>
                <a:lnTo>
                  <a:pt x="3791211" y="3878476"/>
                </a:lnTo>
                <a:lnTo>
                  <a:pt x="0" y="3878476"/>
                </a:lnTo>
                <a:lnTo>
                  <a:pt x="0" y="0"/>
                </a:lnTo>
                <a:close/>
              </a:path>
            </a:pathLst>
          </a:custGeom>
          <a:blipFill>
            <a:blip r:embed="rId6"/>
            <a:stretch>
              <a:fillRect l="0" t="0" r="0" b="0"/>
            </a:stretch>
          </a:blipFill>
        </p:spPr>
      </p:sp>
      <p:sp>
        <p:nvSpPr>
          <p:cNvPr name="Freeform 12" id="12"/>
          <p:cNvSpPr/>
          <p:nvPr/>
        </p:nvSpPr>
        <p:spPr>
          <a:xfrm flipH="false" flipV="false" rot="0">
            <a:off x="14583148" y="4991909"/>
            <a:ext cx="3779155" cy="5072692"/>
          </a:xfrm>
          <a:custGeom>
            <a:avLst/>
            <a:gdLst/>
            <a:ahLst/>
            <a:cxnLst/>
            <a:rect r="r" b="b" t="t" l="l"/>
            <a:pathLst>
              <a:path h="5072692" w="3779155">
                <a:moveTo>
                  <a:pt x="0" y="0"/>
                </a:moveTo>
                <a:lnTo>
                  <a:pt x="3779155" y="0"/>
                </a:lnTo>
                <a:lnTo>
                  <a:pt x="3779155" y="5072692"/>
                </a:lnTo>
                <a:lnTo>
                  <a:pt x="0" y="5072692"/>
                </a:lnTo>
                <a:lnTo>
                  <a:pt x="0" y="0"/>
                </a:lnTo>
                <a:close/>
              </a:path>
            </a:pathLst>
          </a:custGeom>
          <a:blipFill>
            <a:blip r:embed="rId5"/>
            <a:stretch>
              <a:fillRect l="0" t="0" r="0" b="0"/>
            </a:stretch>
          </a:blipFill>
        </p:spPr>
      </p:sp>
      <p:sp>
        <p:nvSpPr>
          <p:cNvPr name="Freeform 13" id="13"/>
          <p:cNvSpPr/>
          <p:nvPr/>
        </p:nvSpPr>
        <p:spPr>
          <a:xfrm flipH="false" flipV="false" rot="0">
            <a:off x="16882962" y="6284826"/>
            <a:ext cx="2958682" cy="3971385"/>
          </a:xfrm>
          <a:custGeom>
            <a:avLst/>
            <a:gdLst/>
            <a:ahLst/>
            <a:cxnLst/>
            <a:rect r="r" b="b" t="t" l="l"/>
            <a:pathLst>
              <a:path h="3971385" w="2958682">
                <a:moveTo>
                  <a:pt x="0" y="0"/>
                </a:moveTo>
                <a:lnTo>
                  <a:pt x="2958682" y="0"/>
                </a:lnTo>
                <a:lnTo>
                  <a:pt x="2958682" y="3971384"/>
                </a:lnTo>
                <a:lnTo>
                  <a:pt x="0" y="3971384"/>
                </a:lnTo>
                <a:lnTo>
                  <a:pt x="0" y="0"/>
                </a:lnTo>
                <a:close/>
              </a:path>
            </a:pathLst>
          </a:custGeom>
          <a:blipFill>
            <a:blip r:embed="rId5"/>
            <a:stretch>
              <a:fillRect l="0" t="0" r="0" b="0"/>
            </a:stretch>
          </a:blipFill>
        </p:spPr>
      </p:sp>
      <p:sp>
        <p:nvSpPr>
          <p:cNvPr name="Freeform 14" id="14"/>
          <p:cNvSpPr/>
          <p:nvPr/>
        </p:nvSpPr>
        <p:spPr>
          <a:xfrm flipH="true" flipV="false" rot="0">
            <a:off x="17628751" y="8612674"/>
            <a:ext cx="461923" cy="1026496"/>
          </a:xfrm>
          <a:custGeom>
            <a:avLst/>
            <a:gdLst/>
            <a:ahLst/>
            <a:cxnLst/>
            <a:rect r="r" b="b" t="t" l="l"/>
            <a:pathLst>
              <a:path h="1026496" w="461923">
                <a:moveTo>
                  <a:pt x="461923" y="0"/>
                </a:moveTo>
                <a:lnTo>
                  <a:pt x="0" y="0"/>
                </a:lnTo>
                <a:lnTo>
                  <a:pt x="0" y="1026496"/>
                </a:lnTo>
                <a:lnTo>
                  <a:pt x="461923" y="1026496"/>
                </a:lnTo>
                <a:lnTo>
                  <a:pt x="461923" y="0"/>
                </a:lnTo>
                <a:close/>
              </a:path>
            </a:pathLst>
          </a:custGeom>
          <a:blipFill>
            <a:blip r:embed="rId7"/>
            <a:stretch>
              <a:fillRect l="0" t="0" r="0" b="0"/>
            </a:stretch>
          </a:blipFill>
        </p:spPr>
      </p:sp>
      <p:sp>
        <p:nvSpPr>
          <p:cNvPr name="Freeform 15" id="15"/>
          <p:cNvSpPr/>
          <p:nvPr/>
        </p:nvSpPr>
        <p:spPr>
          <a:xfrm flipH="true" flipV="false" rot="0">
            <a:off x="-1774741" y="9129316"/>
            <a:ext cx="4763554" cy="1589836"/>
          </a:xfrm>
          <a:custGeom>
            <a:avLst/>
            <a:gdLst/>
            <a:ahLst/>
            <a:cxnLst/>
            <a:rect r="r" b="b" t="t" l="l"/>
            <a:pathLst>
              <a:path h="1589836" w="4763554">
                <a:moveTo>
                  <a:pt x="4763554" y="0"/>
                </a:moveTo>
                <a:lnTo>
                  <a:pt x="0" y="0"/>
                </a:lnTo>
                <a:lnTo>
                  <a:pt x="0" y="1589837"/>
                </a:lnTo>
                <a:lnTo>
                  <a:pt x="4763554" y="1589837"/>
                </a:lnTo>
                <a:lnTo>
                  <a:pt x="4763554" y="0"/>
                </a:lnTo>
                <a:close/>
              </a:path>
            </a:pathLst>
          </a:custGeom>
          <a:blipFill>
            <a:blip r:embed="rId8"/>
            <a:stretch>
              <a:fillRect l="0" t="0" r="0" b="0"/>
            </a:stretch>
          </a:blipFill>
        </p:spPr>
      </p:sp>
      <p:sp>
        <p:nvSpPr>
          <p:cNvPr name="Freeform 16" id="16"/>
          <p:cNvSpPr/>
          <p:nvPr/>
        </p:nvSpPr>
        <p:spPr>
          <a:xfrm flipH="false" flipV="false" rot="0">
            <a:off x="1453998" y="8882733"/>
            <a:ext cx="624864" cy="1259171"/>
          </a:xfrm>
          <a:custGeom>
            <a:avLst/>
            <a:gdLst/>
            <a:ahLst/>
            <a:cxnLst/>
            <a:rect r="r" b="b" t="t" l="l"/>
            <a:pathLst>
              <a:path h="1259171" w="624864">
                <a:moveTo>
                  <a:pt x="0" y="0"/>
                </a:moveTo>
                <a:lnTo>
                  <a:pt x="624864" y="0"/>
                </a:lnTo>
                <a:lnTo>
                  <a:pt x="624864" y="1259171"/>
                </a:lnTo>
                <a:lnTo>
                  <a:pt x="0" y="1259171"/>
                </a:lnTo>
                <a:lnTo>
                  <a:pt x="0" y="0"/>
                </a:lnTo>
                <a:close/>
              </a:path>
            </a:pathLst>
          </a:custGeom>
          <a:blipFill>
            <a:blip r:embed="rId9"/>
            <a:stretch>
              <a:fillRect l="0" t="0" r="0" b="0"/>
            </a:stretch>
          </a:blipFill>
        </p:spPr>
      </p:sp>
      <p:sp>
        <p:nvSpPr>
          <p:cNvPr name="Freeform 17" id="17"/>
          <p:cNvSpPr/>
          <p:nvPr/>
        </p:nvSpPr>
        <p:spPr>
          <a:xfrm flipH="true" flipV="false" rot="0">
            <a:off x="-527472" y="9727649"/>
            <a:ext cx="4310866" cy="1438751"/>
          </a:xfrm>
          <a:custGeom>
            <a:avLst/>
            <a:gdLst/>
            <a:ahLst/>
            <a:cxnLst/>
            <a:rect r="r" b="b" t="t" l="l"/>
            <a:pathLst>
              <a:path h="1438751" w="4310866">
                <a:moveTo>
                  <a:pt x="4310865" y="0"/>
                </a:moveTo>
                <a:lnTo>
                  <a:pt x="0" y="0"/>
                </a:lnTo>
                <a:lnTo>
                  <a:pt x="0" y="1438751"/>
                </a:lnTo>
                <a:lnTo>
                  <a:pt x="4310865" y="1438751"/>
                </a:lnTo>
                <a:lnTo>
                  <a:pt x="4310865" y="0"/>
                </a:lnTo>
                <a:close/>
              </a:path>
            </a:pathLst>
          </a:custGeom>
          <a:blipFill>
            <a:blip r:embed="rId8"/>
            <a:stretch>
              <a:fillRect l="0" t="0" r="0" b="0"/>
            </a:stretch>
          </a:blipFill>
        </p:spPr>
      </p:sp>
      <p:sp>
        <p:nvSpPr>
          <p:cNvPr name="Freeform 18" id="18"/>
          <p:cNvSpPr/>
          <p:nvPr/>
        </p:nvSpPr>
        <p:spPr>
          <a:xfrm flipH="true" flipV="false" rot="0">
            <a:off x="15962292" y="9105401"/>
            <a:ext cx="4340193" cy="1448539"/>
          </a:xfrm>
          <a:custGeom>
            <a:avLst/>
            <a:gdLst/>
            <a:ahLst/>
            <a:cxnLst/>
            <a:rect r="r" b="b" t="t" l="l"/>
            <a:pathLst>
              <a:path h="1448539" w="4340193">
                <a:moveTo>
                  <a:pt x="4340192" y="0"/>
                </a:moveTo>
                <a:lnTo>
                  <a:pt x="0" y="0"/>
                </a:lnTo>
                <a:lnTo>
                  <a:pt x="0" y="1448539"/>
                </a:lnTo>
                <a:lnTo>
                  <a:pt x="4340192" y="1448539"/>
                </a:lnTo>
                <a:lnTo>
                  <a:pt x="4340192" y="0"/>
                </a:lnTo>
                <a:close/>
              </a:path>
            </a:pathLst>
          </a:custGeom>
          <a:blipFill>
            <a:blip r:embed="rId8"/>
            <a:stretch>
              <a:fillRect l="0" t="0" r="0" b="0"/>
            </a:stretch>
          </a:blipFill>
        </p:spPr>
      </p:sp>
      <p:sp>
        <p:nvSpPr>
          <p:cNvPr name="Freeform 19" id="19"/>
          <p:cNvSpPr/>
          <p:nvPr/>
        </p:nvSpPr>
        <p:spPr>
          <a:xfrm flipH="false" flipV="false" rot="410144">
            <a:off x="6985443" y="9305513"/>
            <a:ext cx="697988" cy="912402"/>
          </a:xfrm>
          <a:custGeom>
            <a:avLst/>
            <a:gdLst/>
            <a:ahLst/>
            <a:cxnLst/>
            <a:rect r="r" b="b" t="t" l="l"/>
            <a:pathLst>
              <a:path h="912402" w="697988">
                <a:moveTo>
                  <a:pt x="0" y="0"/>
                </a:moveTo>
                <a:lnTo>
                  <a:pt x="697987" y="0"/>
                </a:lnTo>
                <a:lnTo>
                  <a:pt x="697987" y="912402"/>
                </a:lnTo>
                <a:lnTo>
                  <a:pt x="0" y="912402"/>
                </a:lnTo>
                <a:lnTo>
                  <a:pt x="0" y="0"/>
                </a:lnTo>
                <a:close/>
              </a:path>
            </a:pathLst>
          </a:custGeom>
          <a:blipFill>
            <a:blip r:embed="rId10"/>
            <a:stretch>
              <a:fillRect l="0" t="0" r="0" b="0"/>
            </a:stretch>
          </a:blipFill>
        </p:spPr>
      </p:sp>
      <p:sp>
        <p:nvSpPr>
          <p:cNvPr name="Freeform 20" id="20"/>
          <p:cNvSpPr/>
          <p:nvPr/>
        </p:nvSpPr>
        <p:spPr>
          <a:xfrm flipH="true" flipV="false" rot="0">
            <a:off x="9144000" y="9258300"/>
            <a:ext cx="4457778" cy="1487783"/>
          </a:xfrm>
          <a:custGeom>
            <a:avLst/>
            <a:gdLst/>
            <a:ahLst/>
            <a:cxnLst/>
            <a:rect r="r" b="b" t="t" l="l"/>
            <a:pathLst>
              <a:path h="1487783" w="4457778">
                <a:moveTo>
                  <a:pt x="4457778" y="0"/>
                </a:moveTo>
                <a:lnTo>
                  <a:pt x="0" y="0"/>
                </a:lnTo>
                <a:lnTo>
                  <a:pt x="0" y="1487783"/>
                </a:lnTo>
                <a:lnTo>
                  <a:pt x="4457778" y="1487783"/>
                </a:lnTo>
                <a:lnTo>
                  <a:pt x="4457778" y="0"/>
                </a:lnTo>
                <a:close/>
              </a:path>
            </a:pathLst>
          </a:custGeom>
          <a:blipFill>
            <a:blip r:embed="rId8"/>
            <a:stretch>
              <a:fillRect l="0" t="0" r="0" b="0"/>
            </a:stretch>
          </a:blipFill>
        </p:spPr>
      </p:sp>
      <p:sp>
        <p:nvSpPr>
          <p:cNvPr name="Freeform 21" id="21"/>
          <p:cNvSpPr/>
          <p:nvPr/>
        </p:nvSpPr>
        <p:spPr>
          <a:xfrm flipH="false" flipV="false" rot="913125">
            <a:off x="8789236" y="8835307"/>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1"/>
            <a:stretch>
              <a:fillRect l="0" t="0" r="0" b="0"/>
            </a:stretch>
          </a:blipFill>
        </p:spPr>
      </p:sp>
      <p:sp>
        <p:nvSpPr>
          <p:cNvPr name="TextBox 22" id="22"/>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07</a:t>
            </a:r>
          </a:p>
        </p:txBody>
      </p:sp>
      <p:sp>
        <p:nvSpPr>
          <p:cNvPr name="TextBox 23" id="23"/>
          <p:cNvSpPr txBox="true"/>
          <p:nvPr/>
        </p:nvSpPr>
        <p:spPr>
          <a:xfrm rot="0">
            <a:off x="1028700" y="952500"/>
            <a:ext cx="14449429" cy="712471"/>
          </a:xfrm>
          <a:prstGeom prst="rect">
            <a:avLst/>
          </a:prstGeom>
        </p:spPr>
        <p:txBody>
          <a:bodyPr anchor="t" rtlCol="false" tIns="0" lIns="0" bIns="0" rIns="0">
            <a:spAutoFit/>
          </a:bodyPr>
          <a:lstStyle/>
          <a:p>
            <a:pPr algn="just" marL="0" indent="0" lvl="0">
              <a:lnSpc>
                <a:spcPts val="5879"/>
              </a:lnSpc>
              <a:spcBef>
                <a:spcPct val="0"/>
              </a:spcBef>
            </a:pPr>
            <a:r>
              <a:rPr lang="en-US" b="true" sz="4199">
                <a:solidFill>
                  <a:srgbClr val="803100"/>
                </a:solidFill>
                <a:latin typeface="Nunito Sans Ultra-Bold"/>
                <a:ea typeface="Nunito Sans Ultra-Bold"/>
                <a:cs typeface="Nunito Sans Ultra-Bold"/>
                <a:sym typeface="Nunito Sans Ultra-Bold"/>
              </a:rPr>
              <a:t>Đất trồng – Móng nhà vững chắc cho ngôi nhà</a:t>
            </a:r>
          </a:p>
        </p:txBody>
      </p:sp>
      <p:sp>
        <p:nvSpPr>
          <p:cNvPr name="TextBox 24" id="24"/>
          <p:cNvSpPr txBox="true"/>
          <p:nvPr/>
        </p:nvSpPr>
        <p:spPr>
          <a:xfrm rot="0">
            <a:off x="1576821" y="2180218"/>
            <a:ext cx="14748039" cy="3088812"/>
          </a:xfrm>
          <a:prstGeom prst="rect">
            <a:avLst/>
          </a:prstGeom>
        </p:spPr>
        <p:txBody>
          <a:bodyPr anchor="t" rtlCol="false" tIns="0" lIns="0" bIns="0" rIns="0">
            <a:spAutoFit/>
          </a:bodyPr>
          <a:lstStyle/>
          <a:p>
            <a:pPr algn="just">
              <a:lnSpc>
                <a:spcPts val="2183"/>
              </a:lnSpc>
            </a:pPr>
          </a:p>
          <a:p>
            <a:pPr algn="just" marL="0" indent="0" lvl="0">
              <a:lnSpc>
                <a:spcPts val="5678"/>
              </a:lnSpc>
              <a:spcBef>
                <a:spcPct val="0"/>
              </a:spcBef>
            </a:pPr>
            <a:r>
              <a:rPr lang="en-US" sz="3760">
                <a:solidFill>
                  <a:srgbClr val="000000"/>
                </a:solidFill>
                <a:latin typeface="Nunito Sans"/>
                <a:ea typeface="Nunito Sans"/>
                <a:cs typeface="Nunito Sans"/>
                <a:sym typeface="Nunito Sans"/>
              </a:rPr>
              <a:t>Đất là nơi cây cắm rễ, hấp thụ chất dinh dưỡng để phát triển. Đất cần tơi xốp, giàu dinh dưỡng, giữ ẩm tốt nhưng không úng nước. Vì vậy, trước khi trồng cần xới đất để giúp rễ cây dễ lan rộng và hút chất dinh dưỡng tốt hơn.</a:t>
            </a:r>
          </a:p>
        </p:txBody>
      </p:sp>
      <p:sp>
        <p:nvSpPr>
          <p:cNvPr name="Freeform 25" id="25"/>
          <p:cNvSpPr/>
          <p:nvPr/>
        </p:nvSpPr>
        <p:spPr>
          <a:xfrm flipH="true" flipV="false" rot="-1288813">
            <a:off x="8075051" y="5901072"/>
            <a:ext cx="3946084" cy="2604415"/>
          </a:xfrm>
          <a:custGeom>
            <a:avLst/>
            <a:gdLst/>
            <a:ahLst/>
            <a:cxnLst/>
            <a:rect r="r" b="b" t="t" l="l"/>
            <a:pathLst>
              <a:path h="2604415" w="3946084">
                <a:moveTo>
                  <a:pt x="3946084" y="0"/>
                </a:moveTo>
                <a:lnTo>
                  <a:pt x="0" y="0"/>
                </a:lnTo>
                <a:lnTo>
                  <a:pt x="0" y="2604416"/>
                </a:lnTo>
                <a:lnTo>
                  <a:pt x="3946084" y="2604416"/>
                </a:lnTo>
                <a:lnTo>
                  <a:pt x="3946084"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6" id="26"/>
          <p:cNvSpPr txBox="true"/>
          <p:nvPr/>
        </p:nvSpPr>
        <p:spPr>
          <a:xfrm rot="-825268">
            <a:off x="8604656" y="6376150"/>
            <a:ext cx="3085474" cy="1433635"/>
          </a:xfrm>
          <a:prstGeom prst="rect">
            <a:avLst/>
          </a:prstGeom>
        </p:spPr>
        <p:txBody>
          <a:bodyPr anchor="t" rtlCol="false" tIns="0" lIns="0" bIns="0" rIns="0">
            <a:spAutoFit/>
          </a:bodyPr>
          <a:lstStyle/>
          <a:p>
            <a:pPr algn="ctr" marL="0" indent="0" lvl="0">
              <a:lnSpc>
                <a:spcPts val="3937"/>
              </a:lnSpc>
            </a:pPr>
            <a:r>
              <a:rPr lang="en-US" sz="3125">
                <a:solidFill>
                  <a:srgbClr val="006C3A"/>
                </a:solidFill>
                <a:latin typeface="Paytone One"/>
                <a:ea typeface="Paytone One"/>
                <a:cs typeface="Paytone One"/>
                <a:sym typeface="Paytone One"/>
              </a:rPr>
              <a:t>Tớ đang làm móng nhà cho cây!</a:t>
            </a:r>
          </a:p>
        </p:txBody>
      </p:sp>
    </p:spTree>
  </p:cSld>
  <p:clrMapOvr>
    <a:masterClrMapping/>
  </p:clrMapOvr>
  <p:transition spd="slow">
    <p:wipe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13" y="8759908"/>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78480" y="5867310"/>
            <a:ext cx="2443498" cy="1209531"/>
          </a:xfrm>
          <a:custGeom>
            <a:avLst/>
            <a:gdLst/>
            <a:ahLst/>
            <a:cxnLst/>
            <a:rect r="r" b="b" t="t" l="l"/>
            <a:pathLst>
              <a:path h="1209531" w="2443498">
                <a:moveTo>
                  <a:pt x="0" y="0"/>
                </a:moveTo>
                <a:lnTo>
                  <a:pt x="2443498" y="0"/>
                </a:lnTo>
                <a:lnTo>
                  <a:pt x="2443498" y="1209531"/>
                </a:lnTo>
                <a:lnTo>
                  <a:pt x="0" y="1209531"/>
                </a:lnTo>
                <a:lnTo>
                  <a:pt x="0" y="0"/>
                </a:lnTo>
                <a:close/>
              </a:path>
            </a:pathLst>
          </a:custGeom>
          <a:blipFill>
            <a:blip r:embed="rId4"/>
            <a:stretch>
              <a:fillRect l="0" t="0" r="0" b="0"/>
            </a:stretch>
          </a:blipFill>
        </p:spPr>
      </p:sp>
      <p:sp>
        <p:nvSpPr>
          <p:cNvPr name="Freeform 4" id="4"/>
          <p:cNvSpPr/>
          <p:nvPr/>
        </p:nvSpPr>
        <p:spPr>
          <a:xfrm flipH="false" flipV="false" rot="0">
            <a:off x="-1422189" y="6458865"/>
            <a:ext cx="2433662" cy="3266660"/>
          </a:xfrm>
          <a:custGeom>
            <a:avLst/>
            <a:gdLst/>
            <a:ahLst/>
            <a:cxnLst/>
            <a:rect r="r" b="b" t="t" l="l"/>
            <a:pathLst>
              <a:path h="3266660" w="2433662">
                <a:moveTo>
                  <a:pt x="0" y="0"/>
                </a:moveTo>
                <a:lnTo>
                  <a:pt x="2433661" y="0"/>
                </a:lnTo>
                <a:lnTo>
                  <a:pt x="2433661" y="3266660"/>
                </a:lnTo>
                <a:lnTo>
                  <a:pt x="0" y="3266660"/>
                </a:lnTo>
                <a:lnTo>
                  <a:pt x="0" y="0"/>
                </a:lnTo>
                <a:close/>
              </a:path>
            </a:pathLst>
          </a:custGeom>
          <a:blipFill>
            <a:blip r:embed="rId5"/>
            <a:stretch>
              <a:fillRect l="0" t="0" r="0" b="0"/>
            </a:stretch>
          </a:blipFill>
        </p:spPr>
      </p:sp>
      <p:sp>
        <p:nvSpPr>
          <p:cNvPr name="Freeform 5" id="5"/>
          <p:cNvSpPr/>
          <p:nvPr/>
        </p:nvSpPr>
        <p:spPr>
          <a:xfrm flipH="false" flipV="false" rot="0">
            <a:off x="5157735" y="-892037"/>
            <a:ext cx="4396801" cy="2176417"/>
          </a:xfrm>
          <a:custGeom>
            <a:avLst/>
            <a:gdLst/>
            <a:ahLst/>
            <a:cxnLst/>
            <a:rect r="r" b="b" t="t" l="l"/>
            <a:pathLst>
              <a:path h="2176417" w="4396801">
                <a:moveTo>
                  <a:pt x="0" y="0"/>
                </a:moveTo>
                <a:lnTo>
                  <a:pt x="4396801" y="0"/>
                </a:lnTo>
                <a:lnTo>
                  <a:pt x="4396801" y="2176416"/>
                </a:lnTo>
                <a:lnTo>
                  <a:pt x="0" y="2176416"/>
                </a:lnTo>
                <a:lnTo>
                  <a:pt x="0" y="0"/>
                </a:lnTo>
                <a:close/>
              </a:path>
            </a:pathLst>
          </a:custGeom>
          <a:blipFill>
            <a:blip r:embed="rId4"/>
            <a:stretch>
              <a:fillRect l="0" t="0" r="0" b="0"/>
            </a:stretch>
          </a:blipFill>
        </p:spPr>
      </p:sp>
      <p:grpSp>
        <p:nvGrpSpPr>
          <p:cNvPr name="Group 6" id="6"/>
          <p:cNvGrpSpPr/>
          <p:nvPr/>
        </p:nvGrpSpPr>
        <p:grpSpPr>
          <a:xfrm rot="0">
            <a:off x="16614666" y="773021"/>
            <a:ext cx="2045719" cy="511358"/>
            <a:chOff x="0" y="0"/>
            <a:chExt cx="538790" cy="134679"/>
          </a:xfrm>
        </p:grpSpPr>
        <p:sp>
          <p:nvSpPr>
            <p:cNvPr name="Freeform 7" id="7"/>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8" id="8"/>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9" id="9"/>
          <p:cNvSpPr/>
          <p:nvPr/>
        </p:nvSpPr>
        <p:spPr>
          <a:xfrm flipH="false" flipV="false" rot="0">
            <a:off x="-981455" y="5977540"/>
            <a:ext cx="2918901" cy="3917987"/>
          </a:xfrm>
          <a:custGeom>
            <a:avLst/>
            <a:gdLst/>
            <a:ahLst/>
            <a:cxnLst/>
            <a:rect r="r" b="b" t="t" l="l"/>
            <a:pathLst>
              <a:path h="3917987" w="2918901">
                <a:moveTo>
                  <a:pt x="0" y="0"/>
                </a:moveTo>
                <a:lnTo>
                  <a:pt x="2918901" y="0"/>
                </a:lnTo>
                <a:lnTo>
                  <a:pt x="2918901" y="3917988"/>
                </a:lnTo>
                <a:lnTo>
                  <a:pt x="0" y="3917988"/>
                </a:lnTo>
                <a:lnTo>
                  <a:pt x="0" y="0"/>
                </a:lnTo>
                <a:close/>
              </a:path>
            </a:pathLst>
          </a:custGeom>
          <a:blipFill>
            <a:blip r:embed="rId5"/>
            <a:stretch>
              <a:fillRect l="0" t="0" r="0" b="0"/>
            </a:stretch>
          </a:blipFill>
        </p:spPr>
      </p:sp>
      <p:sp>
        <p:nvSpPr>
          <p:cNvPr name="Freeform 10" id="10"/>
          <p:cNvSpPr/>
          <p:nvPr/>
        </p:nvSpPr>
        <p:spPr>
          <a:xfrm flipH="false" flipV="false" rot="0">
            <a:off x="15776739" y="5500087"/>
            <a:ext cx="3222594" cy="4325630"/>
          </a:xfrm>
          <a:custGeom>
            <a:avLst/>
            <a:gdLst/>
            <a:ahLst/>
            <a:cxnLst/>
            <a:rect r="r" b="b" t="t" l="l"/>
            <a:pathLst>
              <a:path h="4325630" w="3222594">
                <a:moveTo>
                  <a:pt x="0" y="0"/>
                </a:moveTo>
                <a:lnTo>
                  <a:pt x="3222594" y="0"/>
                </a:lnTo>
                <a:lnTo>
                  <a:pt x="3222594" y="4325630"/>
                </a:lnTo>
                <a:lnTo>
                  <a:pt x="0" y="4325630"/>
                </a:lnTo>
                <a:lnTo>
                  <a:pt x="0" y="0"/>
                </a:lnTo>
                <a:close/>
              </a:path>
            </a:pathLst>
          </a:custGeom>
          <a:blipFill>
            <a:blip r:embed="rId5"/>
            <a:stretch>
              <a:fillRect l="0" t="0" r="0" b="0"/>
            </a:stretch>
          </a:blipFill>
        </p:spPr>
      </p:sp>
      <p:sp>
        <p:nvSpPr>
          <p:cNvPr name="Freeform 11" id="11"/>
          <p:cNvSpPr/>
          <p:nvPr/>
        </p:nvSpPr>
        <p:spPr>
          <a:xfrm flipH="false" flipV="false" rot="0">
            <a:off x="16882962" y="6284826"/>
            <a:ext cx="2958682" cy="3971385"/>
          </a:xfrm>
          <a:custGeom>
            <a:avLst/>
            <a:gdLst/>
            <a:ahLst/>
            <a:cxnLst/>
            <a:rect r="r" b="b" t="t" l="l"/>
            <a:pathLst>
              <a:path h="3971385" w="2958682">
                <a:moveTo>
                  <a:pt x="0" y="0"/>
                </a:moveTo>
                <a:lnTo>
                  <a:pt x="2958682" y="0"/>
                </a:lnTo>
                <a:lnTo>
                  <a:pt x="2958682" y="3971384"/>
                </a:lnTo>
                <a:lnTo>
                  <a:pt x="0" y="3971384"/>
                </a:lnTo>
                <a:lnTo>
                  <a:pt x="0" y="0"/>
                </a:lnTo>
                <a:close/>
              </a:path>
            </a:pathLst>
          </a:custGeom>
          <a:blipFill>
            <a:blip r:embed="rId5"/>
            <a:stretch>
              <a:fillRect l="0" t="0" r="0" b="0"/>
            </a:stretch>
          </a:blipFill>
        </p:spPr>
      </p:sp>
      <p:sp>
        <p:nvSpPr>
          <p:cNvPr name="Freeform 12" id="12"/>
          <p:cNvSpPr/>
          <p:nvPr/>
        </p:nvSpPr>
        <p:spPr>
          <a:xfrm flipH="true" flipV="false" rot="0">
            <a:off x="17628751" y="8612674"/>
            <a:ext cx="461923" cy="1026496"/>
          </a:xfrm>
          <a:custGeom>
            <a:avLst/>
            <a:gdLst/>
            <a:ahLst/>
            <a:cxnLst/>
            <a:rect r="r" b="b" t="t" l="l"/>
            <a:pathLst>
              <a:path h="1026496" w="461923">
                <a:moveTo>
                  <a:pt x="461923" y="0"/>
                </a:moveTo>
                <a:lnTo>
                  <a:pt x="0" y="0"/>
                </a:lnTo>
                <a:lnTo>
                  <a:pt x="0" y="1026496"/>
                </a:lnTo>
                <a:lnTo>
                  <a:pt x="461923" y="1026496"/>
                </a:lnTo>
                <a:lnTo>
                  <a:pt x="461923" y="0"/>
                </a:lnTo>
                <a:close/>
              </a:path>
            </a:pathLst>
          </a:custGeom>
          <a:blipFill>
            <a:blip r:embed="rId6"/>
            <a:stretch>
              <a:fillRect l="0" t="0" r="0" b="0"/>
            </a:stretch>
          </a:blipFill>
        </p:spPr>
      </p:sp>
      <p:sp>
        <p:nvSpPr>
          <p:cNvPr name="Freeform 13" id="13"/>
          <p:cNvSpPr/>
          <p:nvPr/>
        </p:nvSpPr>
        <p:spPr>
          <a:xfrm flipH="true" flipV="false" rot="0">
            <a:off x="-1774741" y="9129316"/>
            <a:ext cx="4763554" cy="1589836"/>
          </a:xfrm>
          <a:custGeom>
            <a:avLst/>
            <a:gdLst/>
            <a:ahLst/>
            <a:cxnLst/>
            <a:rect r="r" b="b" t="t" l="l"/>
            <a:pathLst>
              <a:path h="1589836" w="4763554">
                <a:moveTo>
                  <a:pt x="4763554" y="0"/>
                </a:moveTo>
                <a:lnTo>
                  <a:pt x="0" y="0"/>
                </a:lnTo>
                <a:lnTo>
                  <a:pt x="0" y="1589837"/>
                </a:lnTo>
                <a:lnTo>
                  <a:pt x="4763554" y="1589837"/>
                </a:lnTo>
                <a:lnTo>
                  <a:pt x="4763554" y="0"/>
                </a:lnTo>
                <a:close/>
              </a:path>
            </a:pathLst>
          </a:custGeom>
          <a:blipFill>
            <a:blip r:embed="rId7"/>
            <a:stretch>
              <a:fillRect l="0" t="0" r="0" b="0"/>
            </a:stretch>
          </a:blipFill>
        </p:spPr>
      </p:sp>
      <p:sp>
        <p:nvSpPr>
          <p:cNvPr name="Freeform 14" id="14"/>
          <p:cNvSpPr/>
          <p:nvPr/>
        </p:nvSpPr>
        <p:spPr>
          <a:xfrm flipH="false" flipV="false" rot="0">
            <a:off x="1453998" y="8882733"/>
            <a:ext cx="624864" cy="1259171"/>
          </a:xfrm>
          <a:custGeom>
            <a:avLst/>
            <a:gdLst/>
            <a:ahLst/>
            <a:cxnLst/>
            <a:rect r="r" b="b" t="t" l="l"/>
            <a:pathLst>
              <a:path h="1259171" w="624864">
                <a:moveTo>
                  <a:pt x="0" y="0"/>
                </a:moveTo>
                <a:lnTo>
                  <a:pt x="624864" y="0"/>
                </a:lnTo>
                <a:lnTo>
                  <a:pt x="624864" y="1259171"/>
                </a:lnTo>
                <a:lnTo>
                  <a:pt x="0" y="1259171"/>
                </a:lnTo>
                <a:lnTo>
                  <a:pt x="0" y="0"/>
                </a:lnTo>
                <a:close/>
              </a:path>
            </a:pathLst>
          </a:custGeom>
          <a:blipFill>
            <a:blip r:embed="rId8"/>
            <a:stretch>
              <a:fillRect l="0" t="0" r="0" b="0"/>
            </a:stretch>
          </a:blipFill>
        </p:spPr>
      </p:sp>
      <p:sp>
        <p:nvSpPr>
          <p:cNvPr name="Freeform 15" id="15"/>
          <p:cNvSpPr/>
          <p:nvPr/>
        </p:nvSpPr>
        <p:spPr>
          <a:xfrm flipH="true" flipV="false" rot="0">
            <a:off x="-527472" y="9727649"/>
            <a:ext cx="4310866" cy="1438751"/>
          </a:xfrm>
          <a:custGeom>
            <a:avLst/>
            <a:gdLst/>
            <a:ahLst/>
            <a:cxnLst/>
            <a:rect r="r" b="b" t="t" l="l"/>
            <a:pathLst>
              <a:path h="1438751" w="4310866">
                <a:moveTo>
                  <a:pt x="4310865" y="0"/>
                </a:moveTo>
                <a:lnTo>
                  <a:pt x="0" y="0"/>
                </a:lnTo>
                <a:lnTo>
                  <a:pt x="0" y="1438751"/>
                </a:lnTo>
                <a:lnTo>
                  <a:pt x="4310865" y="1438751"/>
                </a:lnTo>
                <a:lnTo>
                  <a:pt x="4310865" y="0"/>
                </a:lnTo>
                <a:close/>
              </a:path>
            </a:pathLst>
          </a:custGeom>
          <a:blipFill>
            <a:blip r:embed="rId7"/>
            <a:stretch>
              <a:fillRect l="0" t="0" r="0" b="0"/>
            </a:stretch>
          </a:blipFill>
        </p:spPr>
      </p:sp>
      <p:sp>
        <p:nvSpPr>
          <p:cNvPr name="Freeform 16" id="16"/>
          <p:cNvSpPr/>
          <p:nvPr/>
        </p:nvSpPr>
        <p:spPr>
          <a:xfrm flipH="true" flipV="false" rot="0">
            <a:off x="15962292" y="9105401"/>
            <a:ext cx="4340193" cy="1448539"/>
          </a:xfrm>
          <a:custGeom>
            <a:avLst/>
            <a:gdLst/>
            <a:ahLst/>
            <a:cxnLst/>
            <a:rect r="r" b="b" t="t" l="l"/>
            <a:pathLst>
              <a:path h="1448539" w="4340193">
                <a:moveTo>
                  <a:pt x="4340192" y="0"/>
                </a:moveTo>
                <a:lnTo>
                  <a:pt x="0" y="0"/>
                </a:lnTo>
                <a:lnTo>
                  <a:pt x="0" y="1448539"/>
                </a:lnTo>
                <a:lnTo>
                  <a:pt x="4340192" y="1448539"/>
                </a:lnTo>
                <a:lnTo>
                  <a:pt x="4340192" y="0"/>
                </a:lnTo>
                <a:close/>
              </a:path>
            </a:pathLst>
          </a:custGeom>
          <a:blipFill>
            <a:blip r:embed="rId7"/>
            <a:stretch>
              <a:fillRect l="0" t="0" r="0" b="0"/>
            </a:stretch>
          </a:blipFill>
        </p:spPr>
      </p:sp>
      <p:sp>
        <p:nvSpPr>
          <p:cNvPr name="Freeform 17" id="17"/>
          <p:cNvSpPr/>
          <p:nvPr/>
        </p:nvSpPr>
        <p:spPr>
          <a:xfrm flipH="false" flipV="false" rot="410144">
            <a:off x="6985443" y="9305513"/>
            <a:ext cx="697988" cy="912402"/>
          </a:xfrm>
          <a:custGeom>
            <a:avLst/>
            <a:gdLst/>
            <a:ahLst/>
            <a:cxnLst/>
            <a:rect r="r" b="b" t="t" l="l"/>
            <a:pathLst>
              <a:path h="912402" w="697988">
                <a:moveTo>
                  <a:pt x="0" y="0"/>
                </a:moveTo>
                <a:lnTo>
                  <a:pt x="697987" y="0"/>
                </a:lnTo>
                <a:lnTo>
                  <a:pt x="697987" y="912402"/>
                </a:lnTo>
                <a:lnTo>
                  <a:pt x="0" y="912402"/>
                </a:lnTo>
                <a:lnTo>
                  <a:pt x="0" y="0"/>
                </a:lnTo>
                <a:close/>
              </a:path>
            </a:pathLst>
          </a:custGeom>
          <a:blipFill>
            <a:blip r:embed="rId9"/>
            <a:stretch>
              <a:fillRect l="0" t="0" r="0" b="0"/>
            </a:stretch>
          </a:blipFill>
        </p:spPr>
      </p:sp>
      <p:sp>
        <p:nvSpPr>
          <p:cNvPr name="Freeform 18" id="18"/>
          <p:cNvSpPr/>
          <p:nvPr/>
        </p:nvSpPr>
        <p:spPr>
          <a:xfrm flipH="false" flipV="false" rot="913125">
            <a:off x="8789236" y="8835307"/>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10"/>
            <a:stretch>
              <a:fillRect l="0" t="0" r="0" b="0"/>
            </a:stretch>
          </a:blipFill>
        </p:spPr>
      </p:sp>
      <p:sp>
        <p:nvSpPr>
          <p:cNvPr name="TextBox 19" id="19"/>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08</a:t>
            </a:r>
          </a:p>
        </p:txBody>
      </p:sp>
      <p:sp>
        <p:nvSpPr>
          <p:cNvPr name="TextBox 20" id="20"/>
          <p:cNvSpPr txBox="true"/>
          <p:nvPr/>
        </p:nvSpPr>
        <p:spPr>
          <a:xfrm rot="0">
            <a:off x="1028700" y="952500"/>
            <a:ext cx="14449429" cy="712471"/>
          </a:xfrm>
          <a:prstGeom prst="rect">
            <a:avLst/>
          </a:prstGeom>
        </p:spPr>
        <p:txBody>
          <a:bodyPr anchor="t" rtlCol="false" tIns="0" lIns="0" bIns="0" rIns="0">
            <a:spAutoFit/>
          </a:bodyPr>
          <a:lstStyle/>
          <a:p>
            <a:pPr algn="just" marL="0" indent="0" lvl="0">
              <a:lnSpc>
                <a:spcPts val="5879"/>
              </a:lnSpc>
              <a:spcBef>
                <a:spcPct val="0"/>
              </a:spcBef>
            </a:pPr>
            <a:r>
              <a:rPr lang="en-US" b="true" sz="4199">
                <a:solidFill>
                  <a:srgbClr val="803100"/>
                </a:solidFill>
                <a:latin typeface="Nunito Sans Ultra-Bold"/>
                <a:ea typeface="Nunito Sans Ultra-Bold"/>
                <a:cs typeface="Nunito Sans Ultra-Bold"/>
                <a:sym typeface="Nunito Sans Ultra-Bold"/>
              </a:rPr>
              <a:t>Không phải cây nào cũng cần đất giống nhau</a:t>
            </a:r>
          </a:p>
        </p:txBody>
      </p:sp>
      <p:sp>
        <p:nvSpPr>
          <p:cNvPr name="Freeform 21" id="21"/>
          <p:cNvSpPr/>
          <p:nvPr/>
        </p:nvSpPr>
        <p:spPr>
          <a:xfrm flipH="false" flipV="false" rot="0">
            <a:off x="1453998" y="4622436"/>
            <a:ext cx="7500224" cy="5203280"/>
          </a:xfrm>
          <a:custGeom>
            <a:avLst/>
            <a:gdLst/>
            <a:ahLst/>
            <a:cxnLst/>
            <a:rect r="r" b="b" t="t" l="l"/>
            <a:pathLst>
              <a:path h="5203280" w="7500224">
                <a:moveTo>
                  <a:pt x="0" y="0"/>
                </a:moveTo>
                <a:lnTo>
                  <a:pt x="7500224" y="0"/>
                </a:lnTo>
                <a:lnTo>
                  <a:pt x="7500224" y="5203281"/>
                </a:lnTo>
                <a:lnTo>
                  <a:pt x="0" y="5203281"/>
                </a:lnTo>
                <a:lnTo>
                  <a:pt x="0" y="0"/>
                </a:lnTo>
                <a:close/>
              </a:path>
            </a:pathLst>
          </a:custGeom>
          <a:blipFill>
            <a:blip r:embed="rId11"/>
            <a:stretch>
              <a:fillRect l="0" t="0" r="0" b="0"/>
            </a:stretch>
          </a:blipFill>
        </p:spPr>
      </p:sp>
      <p:sp>
        <p:nvSpPr>
          <p:cNvPr name="Freeform 22" id="22"/>
          <p:cNvSpPr/>
          <p:nvPr/>
        </p:nvSpPr>
        <p:spPr>
          <a:xfrm flipH="true" flipV="false" rot="0">
            <a:off x="6915111" y="9512319"/>
            <a:ext cx="4457778" cy="1487783"/>
          </a:xfrm>
          <a:custGeom>
            <a:avLst/>
            <a:gdLst/>
            <a:ahLst/>
            <a:cxnLst/>
            <a:rect r="r" b="b" t="t" l="l"/>
            <a:pathLst>
              <a:path h="1487783" w="4457778">
                <a:moveTo>
                  <a:pt x="4457778" y="0"/>
                </a:moveTo>
                <a:lnTo>
                  <a:pt x="0" y="0"/>
                </a:lnTo>
                <a:lnTo>
                  <a:pt x="0" y="1487783"/>
                </a:lnTo>
                <a:lnTo>
                  <a:pt x="4457778" y="1487783"/>
                </a:lnTo>
                <a:lnTo>
                  <a:pt x="4457778" y="0"/>
                </a:lnTo>
                <a:close/>
              </a:path>
            </a:pathLst>
          </a:custGeom>
          <a:blipFill>
            <a:blip r:embed="rId7"/>
            <a:stretch>
              <a:fillRect l="0" t="0" r="0" b="0"/>
            </a:stretch>
          </a:blipFill>
        </p:spPr>
      </p:sp>
      <p:sp>
        <p:nvSpPr>
          <p:cNvPr name="TextBox 23" id="23"/>
          <p:cNvSpPr txBox="true"/>
          <p:nvPr/>
        </p:nvSpPr>
        <p:spPr>
          <a:xfrm rot="0">
            <a:off x="5204110" y="2235610"/>
            <a:ext cx="11578987" cy="4922266"/>
          </a:xfrm>
          <a:prstGeom prst="rect">
            <a:avLst/>
          </a:prstGeom>
        </p:spPr>
        <p:txBody>
          <a:bodyPr anchor="t" rtlCol="false" tIns="0" lIns="0" bIns="0" rIns="0">
            <a:spAutoFit/>
          </a:bodyPr>
          <a:lstStyle/>
          <a:p>
            <a:pPr algn="just" marL="690881" indent="-345440" lvl="1">
              <a:lnSpc>
                <a:spcPts val="4832"/>
              </a:lnSpc>
              <a:buFont typeface="Arial"/>
              <a:buChar char="•"/>
            </a:pPr>
            <a:r>
              <a:rPr lang="en-US" b="true" sz="3200">
                <a:solidFill>
                  <a:srgbClr val="000000"/>
                </a:solidFill>
                <a:latin typeface="Nunito Sans Bold"/>
                <a:ea typeface="Nunito Sans Bold"/>
                <a:cs typeface="Nunito Sans Bold"/>
                <a:sym typeface="Nunito Sans Bold"/>
              </a:rPr>
              <a:t>Rau ăn lá</a:t>
            </a:r>
            <a:r>
              <a:rPr lang="en-US" sz="3200">
                <a:solidFill>
                  <a:srgbClr val="000000"/>
                </a:solidFill>
                <a:latin typeface="Nunito Sans"/>
                <a:ea typeface="Nunito Sans"/>
                <a:cs typeface="Nunito Sans"/>
                <a:sym typeface="Nunito Sans"/>
              </a:rPr>
              <a:t> cần đất tơi xốp, giữ ẩm tốt.</a:t>
            </a:r>
          </a:p>
          <a:p>
            <a:pPr algn="just">
              <a:lnSpc>
                <a:spcPts val="1812"/>
              </a:lnSpc>
            </a:pPr>
          </a:p>
          <a:p>
            <a:pPr algn="just" marL="690881" indent="-345440" lvl="1">
              <a:lnSpc>
                <a:spcPts val="4832"/>
              </a:lnSpc>
              <a:buFont typeface="Arial"/>
              <a:buChar char="•"/>
            </a:pPr>
            <a:r>
              <a:rPr lang="en-US" b="true" sz="3200">
                <a:solidFill>
                  <a:srgbClr val="000000"/>
                </a:solidFill>
                <a:latin typeface="Nunito Sans Bold"/>
                <a:ea typeface="Nunito Sans Bold"/>
                <a:cs typeface="Nunito Sans Bold"/>
                <a:sym typeface="Nunito Sans Bold"/>
              </a:rPr>
              <a:t>Rau ăn củ </a:t>
            </a:r>
            <a:r>
              <a:rPr lang="en-US" sz="3200">
                <a:solidFill>
                  <a:srgbClr val="000000"/>
                </a:solidFill>
                <a:latin typeface="Nunito Sans"/>
                <a:ea typeface="Nunito Sans"/>
                <a:cs typeface="Nunito Sans"/>
                <a:sym typeface="Nunito Sans"/>
              </a:rPr>
              <a:t>cần</a:t>
            </a:r>
            <a:r>
              <a:rPr lang="en-US" sz="3200">
                <a:solidFill>
                  <a:srgbClr val="000000"/>
                </a:solidFill>
                <a:latin typeface="Nunito Sans"/>
                <a:ea typeface="Nunito Sans"/>
                <a:cs typeface="Nunito Sans"/>
                <a:sym typeface="Nunito Sans"/>
              </a:rPr>
              <a:t> </a:t>
            </a:r>
            <a:r>
              <a:rPr lang="en-US" sz="3200">
                <a:solidFill>
                  <a:srgbClr val="000000"/>
                </a:solidFill>
                <a:latin typeface="Nunito Sans"/>
                <a:ea typeface="Nunito Sans"/>
                <a:cs typeface="Nunito Sans"/>
                <a:sym typeface="Nunito Sans"/>
              </a:rPr>
              <a:t>đấ</a:t>
            </a:r>
            <a:r>
              <a:rPr lang="en-US" sz="3200">
                <a:solidFill>
                  <a:srgbClr val="000000"/>
                </a:solidFill>
                <a:latin typeface="Nunito Sans"/>
                <a:ea typeface="Nunito Sans"/>
                <a:cs typeface="Nunito Sans"/>
                <a:sym typeface="Nunito Sans"/>
              </a:rPr>
              <a:t>t </a:t>
            </a:r>
            <a:r>
              <a:rPr lang="en-US" sz="3200">
                <a:solidFill>
                  <a:srgbClr val="000000"/>
                </a:solidFill>
                <a:latin typeface="Nunito Sans"/>
                <a:ea typeface="Nunito Sans"/>
                <a:cs typeface="Nunito Sans"/>
                <a:sym typeface="Nunito Sans"/>
              </a:rPr>
              <a:t>mềm,</a:t>
            </a:r>
            <a:r>
              <a:rPr lang="en-US" sz="3200">
                <a:solidFill>
                  <a:srgbClr val="000000"/>
                </a:solidFill>
                <a:latin typeface="Nunito Sans"/>
                <a:ea typeface="Nunito Sans"/>
                <a:cs typeface="Nunito Sans"/>
                <a:sym typeface="Nunito Sans"/>
              </a:rPr>
              <a:t> </a:t>
            </a:r>
            <a:r>
              <a:rPr lang="en-US" sz="3200">
                <a:solidFill>
                  <a:srgbClr val="000000"/>
                </a:solidFill>
                <a:latin typeface="Nunito Sans"/>
                <a:ea typeface="Nunito Sans"/>
                <a:cs typeface="Nunito Sans"/>
                <a:sym typeface="Nunito Sans"/>
              </a:rPr>
              <a:t>sâ</a:t>
            </a:r>
            <a:r>
              <a:rPr lang="en-US" sz="3200">
                <a:solidFill>
                  <a:srgbClr val="000000"/>
                </a:solidFill>
                <a:latin typeface="Nunito Sans"/>
                <a:ea typeface="Nunito Sans"/>
                <a:cs typeface="Nunito Sans"/>
                <a:sym typeface="Nunito Sans"/>
              </a:rPr>
              <a:t>u</a:t>
            </a:r>
            <a:r>
              <a:rPr lang="en-US" sz="3200">
                <a:solidFill>
                  <a:srgbClr val="000000"/>
                </a:solidFill>
                <a:latin typeface="Nunito Sans"/>
                <a:ea typeface="Nunito Sans"/>
                <a:cs typeface="Nunito Sans"/>
                <a:sym typeface="Nunito Sans"/>
              </a:rPr>
              <a:t> để củ phát triển to, đất quá cứng sẽ làm củ bị nhỏ hoặc cong queo.</a:t>
            </a:r>
          </a:p>
          <a:p>
            <a:pPr algn="just">
              <a:lnSpc>
                <a:spcPts val="1812"/>
              </a:lnSpc>
            </a:pPr>
          </a:p>
          <a:p>
            <a:pPr algn="just" marL="690881" indent="-345440" lvl="1">
              <a:lnSpc>
                <a:spcPts val="4832"/>
              </a:lnSpc>
              <a:buFont typeface="Arial"/>
              <a:buChar char="•"/>
            </a:pPr>
            <a:r>
              <a:rPr lang="en-US" b="true" sz="3200">
                <a:solidFill>
                  <a:srgbClr val="000000"/>
                </a:solidFill>
                <a:latin typeface="Nunito Sans Bold"/>
                <a:ea typeface="Nunito Sans Bold"/>
                <a:cs typeface="Nunito Sans Bold"/>
                <a:sym typeface="Nunito Sans Bold"/>
              </a:rPr>
              <a:t>Cây dây leo </a:t>
            </a:r>
            <a:r>
              <a:rPr lang="en-US" sz="3200">
                <a:solidFill>
                  <a:srgbClr val="000000"/>
                </a:solidFill>
                <a:latin typeface="Nunito Sans"/>
                <a:ea typeface="Nunito Sans"/>
                <a:cs typeface="Nunito Sans"/>
                <a:sym typeface="Nunito Sans"/>
              </a:rPr>
              <a:t>như bầu, bí cần đất giàu dinh dưỡng, thoát nước tốt, có giàn để leo.</a:t>
            </a:r>
          </a:p>
          <a:p>
            <a:pPr algn="just">
              <a:lnSpc>
                <a:spcPts val="1812"/>
              </a:lnSpc>
            </a:pPr>
          </a:p>
          <a:p>
            <a:pPr algn="just" marL="690881" indent="-345440" lvl="1">
              <a:lnSpc>
                <a:spcPts val="4832"/>
              </a:lnSpc>
              <a:spcBef>
                <a:spcPct val="0"/>
              </a:spcBef>
              <a:buFont typeface="Arial"/>
              <a:buChar char="•"/>
            </a:pPr>
            <a:r>
              <a:rPr lang="en-US" sz="3200">
                <a:solidFill>
                  <a:srgbClr val="000000"/>
                </a:solidFill>
                <a:latin typeface="Nunito Sans"/>
                <a:ea typeface="Nunito Sans"/>
                <a:cs typeface="Nunito Sans"/>
                <a:sym typeface="Nunito Sans"/>
              </a:rPr>
              <a:t>Nếu </a:t>
            </a:r>
            <a:r>
              <a:rPr lang="en-US" b="true" sz="3200">
                <a:solidFill>
                  <a:srgbClr val="000000"/>
                </a:solidFill>
                <a:latin typeface="Nunito Sans Bold"/>
                <a:ea typeface="Nunito Sans Bold"/>
                <a:cs typeface="Nunito Sans Bold"/>
                <a:sym typeface="Nunito Sans Bold"/>
              </a:rPr>
              <a:t>trồng rau tại nhà </a:t>
            </a:r>
            <a:r>
              <a:rPr lang="en-US" sz="3200">
                <a:solidFill>
                  <a:srgbClr val="000000"/>
                </a:solidFill>
                <a:latin typeface="Nunito Sans"/>
                <a:ea typeface="Nunito Sans"/>
                <a:cs typeface="Nunito Sans"/>
                <a:sym typeface="Nunito Sans"/>
              </a:rPr>
              <a:t>trên ban công, có thể trộn đất với xơ dừa, trấu hun để giữ độ ẩm và giúp đất thoáng khí.</a:t>
            </a:r>
          </a:p>
        </p:txBody>
      </p:sp>
    </p:spTree>
  </p:cSld>
  <p:clrMapOvr>
    <a:masterClrMapping/>
  </p:clrMapOvr>
  <p:transition spd="slow">
    <p:wipe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BFCFF"/>
        </a:solidFill>
      </p:bgPr>
    </p:bg>
    <p:spTree>
      <p:nvGrpSpPr>
        <p:cNvPr id="1" name=""/>
        <p:cNvGrpSpPr/>
        <p:nvPr/>
      </p:nvGrpSpPr>
      <p:grpSpPr>
        <a:xfrm>
          <a:off x="0" y="0"/>
          <a:ext cx="0" cy="0"/>
          <a:chOff x="0" y="0"/>
          <a:chExt cx="0" cy="0"/>
        </a:xfrm>
      </p:grpSpPr>
      <p:grpSp>
        <p:nvGrpSpPr>
          <p:cNvPr name="Group 2" id="2"/>
          <p:cNvGrpSpPr/>
          <p:nvPr/>
        </p:nvGrpSpPr>
        <p:grpSpPr>
          <a:xfrm rot="0">
            <a:off x="16614666" y="773021"/>
            <a:ext cx="2045719" cy="511358"/>
            <a:chOff x="0" y="0"/>
            <a:chExt cx="538790" cy="134679"/>
          </a:xfrm>
        </p:grpSpPr>
        <p:sp>
          <p:nvSpPr>
            <p:cNvPr name="Freeform 3" id="3"/>
            <p:cNvSpPr/>
            <p:nvPr/>
          </p:nvSpPr>
          <p:spPr>
            <a:xfrm flipH="false" flipV="false" rot="0">
              <a:off x="0" y="0"/>
              <a:ext cx="538790" cy="134679"/>
            </a:xfrm>
            <a:custGeom>
              <a:avLst/>
              <a:gdLst/>
              <a:ahLst/>
              <a:cxnLst/>
              <a:rect r="r" b="b" t="t" l="l"/>
              <a:pathLst>
                <a:path h="134679" w="538790">
                  <a:moveTo>
                    <a:pt x="67339" y="0"/>
                  </a:moveTo>
                  <a:lnTo>
                    <a:pt x="471451" y="0"/>
                  </a:lnTo>
                  <a:cubicBezTo>
                    <a:pt x="508641" y="0"/>
                    <a:pt x="538790" y="30149"/>
                    <a:pt x="538790" y="67339"/>
                  </a:cubicBezTo>
                  <a:lnTo>
                    <a:pt x="538790" y="67339"/>
                  </a:lnTo>
                  <a:cubicBezTo>
                    <a:pt x="538790" y="104530"/>
                    <a:pt x="508641" y="134679"/>
                    <a:pt x="471451" y="134679"/>
                  </a:cubicBezTo>
                  <a:lnTo>
                    <a:pt x="67339" y="134679"/>
                  </a:lnTo>
                  <a:cubicBezTo>
                    <a:pt x="30149" y="134679"/>
                    <a:pt x="0" y="104530"/>
                    <a:pt x="0" y="67339"/>
                  </a:cubicBezTo>
                  <a:lnTo>
                    <a:pt x="0" y="67339"/>
                  </a:lnTo>
                  <a:cubicBezTo>
                    <a:pt x="0" y="30149"/>
                    <a:pt x="30149" y="0"/>
                    <a:pt x="67339" y="0"/>
                  </a:cubicBezTo>
                  <a:close/>
                </a:path>
              </a:pathLst>
            </a:custGeom>
            <a:solidFill>
              <a:srgbClr val="FFFFFF"/>
            </a:solidFill>
          </p:spPr>
        </p:sp>
        <p:sp>
          <p:nvSpPr>
            <p:cNvPr name="TextBox 4" id="4"/>
            <p:cNvSpPr txBox="true"/>
            <p:nvPr/>
          </p:nvSpPr>
          <p:spPr>
            <a:xfrm>
              <a:off x="0" y="-47625"/>
              <a:ext cx="538790" cy="182304"/>
            </a:xfrm>
            <a:prstGeom prst="rect">
              <a:avLst/>
            </a:prstGeom>
          </p:spPr>
          <p:txBody>
            <a:bodyPr anchor="ctr" rtlCol="false" tIns="50800" lIns="50800" bIns="50800" rIns="50800"/>
            <a:lstStyle/>
            <a:p>
              <a:pPr algn="ctr">
                <a:lnSpc>
                  <a:spcPts val="2712"/>
                </a:lnSpc>
              </a:pPr>
            </a:p>
          </p:txBody>
        </p:sp>
      </p:grpSp>
      <p:sp>
        <p:nvSpPr>
          <p:cNvPr name="Freeform 5" id="5"/>
          <p:cNvSpPr/>
          <p:nvPr/>
        </p:nvSpPr>
        <p:spPr>
          <a:xfrm flipH="false" flipV="false" rot="0">
            <a:off x="-102813" y="8855885"/>
            <a:ext cx="18493627" cy="2992605"/>
          </a:xfrm>
          <a:custGeom>
            <a:avLst/>
            <a:gdLst/>
            <a:ahLst/>
            <a:cxnLst/>
            <a:rect r="r" b="b" t="t" l="l"/>
            <a:pathLst>
              <a:path h="2992605" w="18493627">
                <a:moveTo>
                  <a:pt x="0" y="0"/>
                </a:moveTo>
                <a:lnTo>
                  <a:pt x="18493626" y="0"/>
                </a:lnTo>
                <a:lnTo>
                  <a:pt x="18493626" y="2992605"/>
                </a:lnTo>
                <a:lnTo>
                  <a:pt x="0" y="299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393387" y="5527339"/>
            <a:ext cx="3789518" cy="1875811"/>
          </a:xfrm>
          <a:custGeom>
            <a:avLst/>
            <a:gdLst/>
            <a:ahLst/>
            <a:cxnLst/>
            <a:rect r="r" b="b" t="t" l="l"/>
            <a:pathLst>
              <a:path h="1875811" w="3789518">
                <a:moveTo>
                  <a:pt x="0" y="0"/>
                </a:moveTo>
                <a:lnTo>
                  <a:pt x="3789518" y="0"/>
                </a:lnTo>
                <a:lnTo>
                  <a:pt x="3789518" y="1875811"/>
                </a:lnTo>
                <a:lnTo>
                  <a:pt x="0" y="1875811"/>
                </a:lnTo>
                <a:lnTo>
                  <a:pt x="0" y="0"/>
                </a:lnTo>
                <a:close/>
              </a:path>
            </a:pathLst>
          </a:custGeom>
          <a:blipFill>
            <a:blip r:embed="rId4"/>
            <a:stretch>
              <a:fillRect l="0" t="0" r="0" b="0"/>
            </a:stretch>
          </a:blipFill>
        </p:spPr>
      </p:sp>
      <p:sp>
        <p:nvSpPr>
          <p:cNvPr name="Freeform 7" id="7"/>
          <p:cNvSpPr/>
          <p:nvPr/>
        </p:nvSpPr>
        <p:spPr>
          <a:xfrm flipH="false" flipV="false" rot="0">
            <a:off x="-1837363" y="5630305"/>
            <a:ext cx="3233494" cy="4340260"/>
          </a:xfrm>
          <a:custGeom>
            <a:avLst/>
            <a:gdLst/>
            <a:ahLst/>
            <a:cxnLst/>
            <a:rect r="r" b="b" t="t" l="l"/>
            <a:pathLst>
              <a:path h="4340260" w="3233494">
                <a:moveTo>
                  <a:pt x="0" y="0"/>
                </a:moveTo>
                <a:lnTo>
                  <a:pt x="3233494" y="0"/>
                </a:lnTo>
                <a:lnTo>
                  <a:pt x="3233494" y="4340260"/>
                </a:lnTo>
                <a:lnTo>
                  <a:pt x="0" y="4340260"/>
                </a:lnTo>
                <a:lnTo>
                  <a:pt x="0" y="0"/>
                </a:lnTo>
                <a:close/>
              </a:path>
            </a:pathLst>
          </a:custGeom>
          <a:blipFill>
            <a:blip r:embed="rId5"/>
            <a:stretch>
              <a:fillRect l="0" t="0" r="0" b="0"/>
            </a:stretch>
          </a:blipFill>
        </p:spPr>
      </p:sp>
      <p:sp>
        <p:nvSpPr>
          <p:cNvPr name="Freeform 8" id="8"/>
          <p:cNvSpPr/>
          <p:nvPr/>
        </p:nvSpPr>
        <p:spPr>
          <a:xfrm flipH="false" flipV="false" rot="0">
            <a:off x="-596933" y="6720059"/>
            <a:ext cx="2660102" cy="3570607"/>
          </a:xfrm>
          <a:custGeom>
            <a:avLst/>
            <a:gdLst/>
            <a:ahLst/>
            <a:cxnLst/>
            <a:rect r="r" b="b" t="t" l="l"/>
            <a:pathLst>
              <a:path h="3570607" w="2660102">
                <a:moveTo>
                  <a:pt x="0" y="0"/>
                </a:moveTo>
                <a:lnTo>
                  <a:pt x="2660103" y="0"/>
                </a:lnTo>
                <a:lnTo>
                  <a:pt x="2660103" y="3570606"/>
                </a:lnTo>
                <a:lnTo>
                  <a:pt x="0" y="3570606"/>
                </a:lnTo>
                <a:lnTo>
                  <a:pt x="0" y="0"/>
                </a:lnTo>
                <a:close/>
              </a:path>
            </a:pathLst>
          </a:custGeom>
          <a:blipFill>
            <a:blip r:embed="rId5"/>
            <a:stretch>
              <a:fillRect l="0" t="0" r="0" b="0"/>
            </a:stretch>
          </a:blipFill>
        </p:spPr>
      </p:sp>
      <p:sp>
        <p:nvSpPr>
          <p:cNvPr name="Freeform 9" id="9"/>
          <p:cNvSpPr/>
          <p:nvPr/>
        </p:nvSpPr>
        <p:spPr>
          <a:xfrm flipH="false" flipV="false" rot="0">
            <a:off x="17374354" y="8178825"/>
            <a:ext cx="1573321" cy="2111841"/>
          </a:xfrm>
          <a:custGeom>
            <a:avLst/>
            <a:gdLst/>
            <a:ahLst/>
            <a:cxnLst/>
            <a:rect r="r" b="b" t="t" l="l"/>
            <a:pathLst>
              <a:path h="2111841" w="1573321">
                <a:moveTo>
                  <a:pt x="0" y="0"/>
                </a:moveTo>
                <a:lnTo>
                  <a:pt x="1573321" y="0"/>
                </a:lnTo>
                <a:lnTo>
                  <a:pt x="1573321" y="2111840"/>
                </a:lnTo>
                <a:lnTo>
                  <a:pt x="0" y="2111840"/>
                </a:lnTo>
                <a:lnTo>
                  <a:pt x="0" y="0"/>
                </a:lnTo>
                <a:close/>
              </a:path>
            </a:pathLst>
          </a:custGeom>
          <a:blipFill>
            <a:blip r:embed="rId5"/>
            <a:stretch>
              <a:fillRect l="0" t="0" r="0" b="0"/>
            </a:stretch>
          </a:blipFill>
        </p:spPr>
      </p:sp>
      <p:sp>
        <p:nvSpPr>
          <p:cNvPr name="Freeform 10" id="10"/>
          <p:cNvSpPr/>
          <p:nvPr/>
        </p:nvSpPr>
        <p:spPr>
          <a:xfrm flipH="false" flipV="false" rot="0">
            <a:off x="16746154" y="7632473"/>
            <a:ext cx="1751869" cy="2351502"/>
          </a:xfrm>
          <a:custGeom>
            <a:avLst/>
            <a:gdLst/>
            <a:ahLst/>
            <a:cxnLst/>
            <a:rect r="r" b="b" t="t" l="l"/>
            <a:pathLst>
              <a:path h="2351502" w="1751869">
                <a:moveTo>
                  <a:pt x="0" y="0"/>
                </a:moveTo>
                <a:lnTo>
                  <a:pt x="1751869" y="0"/>
                </a:lnTo>
                <a:lnTo>
                  <a:pt x="1751869" y="2351502"/>
                </a:lnTo>
                <a:lnTo>
                  <a:pt x="0" y="2351502"/>
                </a:lnTo>
                <a:lnTo>
                  <a:pt x="0" y="0"/>
                </a:lnTo>
                <a:close/>
              </a:path>
            </a:pathLst>
          </a:custGeom>
          <a:blipFill>
            <a:blip r:embed="rId5"/>
            <a:stretch>
              <a:fillRect l="0" t="0" r="0" b="0"/>
            </a:stretch>
          </a:blipFill>
        </p:spPr>
      </p:sp>
      <p:sp>
        <p:nvSpPr>
          <p:cNvPr name="Freeform 11" id="11"/>
          <p:cNvSpPr/>
          <p:nvPr/>
        </p:nvSpPr>
        <p:spPr>
          <a:xfrm flipH="false" flipV="false" rot="0">
            <a:off x="15602817" y="6684183"/>
            <a:ext cx="2558197" cy="3433822"/>
          </a:xfrm>
          <a:custGeom>
            <a:avLst/>
            <a:gdLst/>
            <a:ahLst/>
            <a:cxnLst/>
            <a:rect r="r" b="b" t="t" l="l"/>
            <a:pathLst>
              <a:path h="3433822" w="2558197">
                <a:moveTo>
                  <a:pt x="0" y="0"/>
                </a:moveTo>
                <a:lnTo>
                  <a:pt x="2558197" y="0"/>
                </a:lnTo>
                <a:lnTo>
                  <a:pt x="2558197" y="3433822"/>
                </a:lnTo>
                <a:lnTo>
                  <a:pt x="0" y="3433822"/>
                </a:lnTo>
                <a:lnTo>
                  <a:pt x="0" y="0"/>
                </a:lnTo>
                <a:close/>
              </a:path>
            </a:pathLst>
          </a:custGeom>
          <a:blipFill>
            <a:blip r:embed="rId5"/>
            <a:stretch>
              <a:fillRect l="0" t="0" r="0" b="0"/>
            </a:stretch>
          </a:blipFill>
        </p:spPr>
      </p:sp>
      <p:sp>
        <p:nvSpPr>
          <p:cNvPr name="Freeform 12" id="12"/>
          <p:cNvSpPr/>
          <p:nvPr/>
        </p:nvSpPr>
        <p:spPr>
          <a:xfrm flipH="false" flipV="false" rot="0">
            <a:off x="15273642" y="7643187"/>
            <a:ext cx="1896782" cy="2546016"/>
          </a:xfrm>
          <a:custGeom>
            <a:avLst/>
            <a:gdLst/>
            <a:ahLst/>
            <a:cxnLst/>
            <a:rect r="r" b="b" t="t" l="l"/>
            <a:pathLst>
              <a:path h="2546016" w="1896782">
                <a:moveTo>
                  <a:pt x="0" y="0"/>
                </a:moveTo>
                <a:lnTo>
                  <a:pt x="1896782" y="0"/>
                </a:lnTo>
                <a:lnTo>
                  <a:pt x="1896782" y="2546016"/>
                </a:lnTo>
                <a:lnTo>
                  <a:pt x="0" y="2546016"/>
                </a:lnTo>
                <a:lnTo>
                  <a:pt x="0" y="0"/>
                </a:lnTo>
                <a:close/>
              </a:path>
            </a:pathLst>
          </a:custGeom>
          <a:blipFill>
            <a:blip r:embed="rId5"/>
            <a:stretch>
              <a:fillRect l="0" t="0" r="0" b="0"/>
            </a:stretch>
          </a:blipFill>
        </p:spPr>
      </p:sp>
      <p:sp>
        <p:nvSpPr>
          <p:cNvPr name="Freeform 13" id="13"/>
          <p:cNvSpPr/>
          <p:nvPr/>
        </p:nvSpPr>
        <p:spPr>
          <a:xfrm flipH="true" flipV="false" rot="0">
            <a:off x="13849891" y="8915911"/>
            <a:ext cx="5097783" cy="1701385"/>
          </a:xfrm>
          <a:custGeom>
            <a:avLst/>
            <a:gdLst/>
            <a:ahLst/>
            <a:cxnLst/>
            <a:rect r="r" b="b" t="t" l="l"/>
            <a:pathLst>
              <a:path h="1701385" w="5097783">
                <a:moveTo>
                  <a:pt x="5097784" y="0"/>
                </a:moveTo>
                <a:lnTo>
                  <a:pt x="0" y="0"/>
                </a:lnTo>
                <a:lnTo>
                  <a:pt x="0" y="1701385"/>
                </a:lnTo>
                <a:lnTo>
                  <a:pt x="5097784" y="1701385"/>
                </a:lnTo>
                <a:lnTo>
                  <a:pt x="5097784" y="0"/>
                </a:lnTo>
                <a:close/>
              </a:path>
            </a:pathLst>
          </a:custGeom>
          <a:blipFill>
            <a:blip r:embed="rId6"/>
            <a:stretch>
              <a:fillRect l="0" t="0" r="0" b="0"/>
            </a:stretch>
          </a:blipFill>
        </p:spPr>
      </p:sp>
      <p:sp>
        <p:nvSpPr>
          <p:cNvPr name="Freeform 14" id="14"/>
          <p:cNvSpPr/>
          <p:nvPr/>
        </p:nvSpPr>
        <p:spPr>
          <a:xfrm flipH="true" flipV="false" rot="0">
            <a:off x="16209198" y="9587550"/>
            <a:ext cx="745919" cy="1256285"/>
          </a:xfrm>
          <a:custGeom>
            <a:avLst/>
            <a:gdLst/>
            <a:ahLst/>
            <a:cxnLst/>
            <a:rect r="r" b="b" t="t" l="l"/>
            <a:pathLst>
              <a:path h="1256285" w="745919">
                <a:moveTo>
                  <a:pt x="745920" y="0"/>
                </a:moveTo>
                <a:lnTo>
                  <a:pt x="0" y="0"/>
                </a:lnTo>
                <a:lnTo>
                  <a:pt x="0" y="1256285"/>
                </a:lnTo>
                <a:lnTo>
                  <a:pt x="745920" y="1256285"/>
                </a:lnTo>
                <a:lnTo>
                  <a:pt x="745920" y="0"/>
                </a:lnTo>
                <a:close/>
              </a:path>
            </a:pathLst>
          </a:custGeom>
          <a:blipFill>
            <a:blip r:embed="rId7"/>
            <a:stretch>
              <a:fillRect l="0" t="0" r="0" b="0"/>
            </a:stretch>
          </a:blipFill>
        </p:spPr>
      </p:sp>
      <p:sp>
        <p:nvSpPr>
          <p:cNvPr name="Freeform 15" id="15"/>
          <p:cNvSpPr/>
          <p:nvPr/>
        </p:nvSpPr>
        <p:spPr>
          <a:xfrm flipH="true" flipV="false" rot="0">
            <a:off x="12068014" y="9767508"/>
            <a:ext cx="5092367" cy="1699578"/>
          </a:xfrm>
          <a:custGeom>
            <a:avLst/>
            <a:gdLst/>
            <a:ahLst/>
            <a:cxnLst/>
            <a:rect r="r" b="b" t="t" l="l"/>
            <a:pathLst>
              <a:path h="1699578" w="5092367">
                <a:moveTo>
                  <a:pt x="5092367" y="0"/>
                </a:moveTo>
                <a:lnTo>
                  <a:pt x="0" y="0"/>
                </a:lnTo>
                <a:lnTo>
                  <a:pt x="0" y="1699577"/>
                </a:lnTo>
                <a:lnTo>
                  <a:pt x="5092367" y="1699577"/>
                </a:lnTo>
                <a:lnTo>
                  <a:pt x="5092367" y="0"/>
                </a:lnTo>
                <a:close/>
              </a:path>
            </a:pathLst>
          </a:custGeom>
          <a:blipFill>
            <a:blip r:embed="rId6"/>
            <a:stretch>
              <a:fillRect l="0" t="0" r="0" b="0"/>
            </a:stretch>
          </a:blipFill>
        </p:spPr>
      </p:sp>
      <p:sp>
        <p:nvSpPr>
          <p:cNvPr name="Freeform 16" id="16"/>
          <p:cNvSpPr/>
          <p:nvPr/>
        </p:nvSpPr>
        <p:spPr>
          <a:xfrm flipH="true" flipV="false" rot="0">
            <a:off x="2158420" y="8823538"/>
            <a:ext cx="758593" cy="1528650"/>
          </a:xfrm>
          <a:custGeom>
            <a:avLst/>
            <a:gdLst/>
            <a:ahLst/>
            <a:cxnLst/>
            <a:rect r="r" b="b" t="t" l="l"/>
            <a:pathLst>
              <a:path h="1528650" w="758593">
                <a:moveTo>
                  <a:pt x="758592" y="0"/>
                </a:moveTo>
                <a:lnTo>
                  <a:pt x="0" y="0"/>
                </a:lnTo>
                <a:lnTo>
                  <a:pt x="0" y="1528650"/>
                </a:lnTo>
                <a:lnTo>
                  <a:pt x="758592" y="1528650"/>
                </a:lnTo>
                <a:lnTo>
                  <a:pt x="758592" y="0"/>
                </a:lnTo>
                <a:close/>
              </a:path>
            </a:pathLst>
          </a:custGeom>
          <a:blipFill>
            <a:blip r:embed="rId8"/>
            <a:stretch>
              <a:fillRect l="0" t="0" r="0" b="0"/>
            </a:stretch>
          </a:blipFill>
        </p:spPr>
      </p:sp>
      <p:sp>
        <p:nvSpPr>
          <p:cNvPr name="Freeform 17" id="17"/>
          <p:cNvSpPr/>
          <p:nvPr/>
        </p:nvSpPr>
        <p:spPr>
          <a:xfrm flipH="true" flipV="false" rot="0">
            <a:off x="-3203443" y="9180762"/>
            <a:ext cx="6651106" cy="2219807"/>
          </a:xfrm>
          <a:custGeom>
            <a:avLst/>
            <a:gdLst/>
            <a:ahLst/>
            <a:cxnLst/>
            <a:rect r="r" b="b" t="t" l="l"/>
            <a:pathLst>
              <a:path h="2219807" w="6651106">
                <a:moveTo>
                  <a:pt x="6651107" y="0"/>
                </a:moveTo>
                <a:lnTo>
                  <a:pt x="0" y="0"/>
                </a:lnTo>
                <a:lnTo>
                  <a:pt x="0" y="2219807"/>
                </a:lnTo>
                <a:lnTo>
                  <a:pt x="6651107" y="2219807"/>
                </a:lnTo>
                <a:lnTo>
                  <a:pt x="6651107" y="0"/>
                </a:lnTo>
                <a:close/>
              </a:path>
            </a:pathLst>
          </a:custGeom>
          <a:blipFill>
            <a:blip r:embed="rId6"/>
            <a:stretch>
              <a:fillRect l="0" t="0" r="0" b="0"/>
            </a:stretch>
          </a:blipFill>
        </p:spPr>
      </p:sp>
      <p:sp>
        <p:nvSpPr>
          <p:cNvPr name="Freeform 18" id="18"/>
          <p:cNvSpPr/>
          <p:nvPr/>
        </p:nvSpPr>
        <p:spPr>
          <a:xfrm flipH="false" flipV="false" rot="2195815">
            <a:off x="2829374" y="8894641"/>
            <a:ext cx="323209" cy="256078"/>
          </a:xfrm>
          <a:custGeom>
            <a:avLst/>
            <a:gdLst/>
            <a:ahLst/>
            <a:cxnLst/>
            <a:rect r="r" b="b" t="t" l="l"/>
            <a:pathLst>
              <a:path h="256078" w="323209">
                <a:moveTo>
                  <a:pt x="0" y="0"/>
                </a:moveTo>
                <a:lnTo>
                  <a:pt x="323209" y="0"/>
                </a:lnTo>
                <a:lnTo>
                  <a:pt x="323209" y="256078"/>
                </a:lnTo>
                <a:lnTo>
                  <a:pt x="0" y="256078"/>
                </a:lnTo>
                <a:lnTo>
                  <a:pt x="0" y="0"/>
                </a:lnTo>
                <a:close/>
              </a:path>
            </a:pathLst>
          </a:custGeom>
          <a:blipFill>
            <a:blip r:embed="rId9"/>
            <a:stretch>
              <a:fillRect l="0" t="0" r="0" b="0"/>
            </a:stretch>
          </a:blipFill>
        </p:spPr>
      </p:sp>
      <p:sp>
        <p:nvSpPr>
          <p:cNvPr name="Freeform 19" id="19"/>
          <p:cNvSpPr/>
          <p:nvPr/>
        </p:nvSpPr>
        <p:spPr>
          <a:xfrm flipH="false" flipV="false" rot="2195815">
            <a:off x="17097695" y="9459824"/>
            <a:ext cx="323209" cy="256078"/>
          </a:xfrm>
          <a:custGeom>
            <a:avLst/>
            <a:gdLst/>
            <a:ahLst/>
            <a:cxnLst/>
            <a:rect r="r" b="b" t="t" l="l"/>
            <a:pathLst>
              <a:path h="256078" w="323209">
                <a:moveTo>
                  <a:pt x="0" y="0"/>
                </a:moveTo>
                <a:lnTo>
                  <a:pt x="323210" y="0"/>
                </a:lnTo>
                <a:lnTo>
                  <a:pt x="323210" y="256078"/>
                </a:lnTo>
                <a:lnTo>
                  <a:pt x="0" y="256078"/>
                </a:lnTo>
                <a:lnTo>
                  <a:pt x="0" y="0"/>
                </a:lnTo>
                <a:close/>
              </a:path>
            </a:pathLst>
          </a:custGeom>
          <a:blipFill>
            <a:blip r:embed="rId9"/>
            <a:stretch>
              <a:fillRect l="0" t="0" r="0" b="0"/>
            </a:stretch>
          </a:blipFill>
        </p:spPr>
      </p:sp>
      <p:sp>
        <p:nvSpPr>
          <p:cNvPr name="Freeform 20" id="20"/>
          <p:cNvSpPr/>
          <p:nvPr/>
        </p:nvSpPr>
        <p:spPr>
          <a:xfrm flipH="true" flipV="false" rot="0">
            <a:off x="692428" y="9958611"/>
            <a:ext cx="3947178" cy="1317371"/>
          </a:xfrm>
          <a:custGeom>
            <a:avLst/>
            <a:gdLst/>
            <a:ahLst/>
            <a:cxnLst/>
            <a:rect r="r" b="b" t="t" l="l"/>
            <a:pathLst>
              <a:path h="1317371" w="3947178">
                <a:moveTo>
                  <a:pt x="3947178" y="0"/>
                </a:moveTo>
                <a:lnTo>
                  <a:pt x="0" y="0"/>
                </a:lnTo>
                <a:lnTo>
                  <a:pt x="0" y="1317371"/>
                </a:lnTo>
                <a:lnTo>
                  <a:pt x="3947178" y="1317371"/>
                </a:lnTo>
                <a:lnTo>
                  <a:pt x="3947178" y="0"/>
                </a:lnTo>
                <a:close/>
              </a:path>
            </a:pathLst>
          </a:custGeom>
          <a:blipFill>
            <a:blip r:embed="rId6"/>
            <a:stretch>
              <a:fillRect l="0" t="0" r="0" b="0"/>
            </a:stretch>
          </a:blipFill>
        </p:spPr>
      </p:sp>
      <p:sp>
        <p:nvSpPr>
          <p:cNvPr name="TextBox 21" id="21"/>
          <p:cNvSpPr txBox="true"/>
          <p:nvPr/>
        </p:nvSpPr>
        <p:spPr>
          <a:xfrm rot="0">
            <a:off x="16951694" y="830263"/>
            <a:ext cx="1336306" cy="349250"/>
          </a:xfrm>
          <a:prstGeom prst="rect">
            <a:avLst/>
          </a:prstGeom>
        </p:spPr>
        <p:txBody>
          <a:bodyPr anchor="t" rtlCol="false" tIns="0" lIns="0" bIns="0" rIns="0">
            <a:spAutoFit/>
          </a:bodyPr>
          <a:lstStyle/>
          <a:p>
            <a:pPr algn="l">
              <a:lnSpc>
                <a:spcPts val="2800"/>
              </a:lnSpc>
            </a:pPr>
            <a:r>
              <a:rPr lang="en-US" sz="2000">
                <a:solidFill>
                  <a:srgbClr val="006C3A"/>
                </a:solidFill>
                <a:latin typeface="Fredoka"/>
                <a:ea typeface="Fredoka"/>
                <a:cs typeface="Fredoka"/>
                <a:sym typeface="Fredoka"/>
              </a:rPr>
              <a:t>Trang 09</a:t>
            </a:r>
          </a:p>
        </p:txBody>
      </p:sp>
      <p:sp>
        <p:nvSpPr>
          <p:cNvPr name="TextBox 22" id="22"/>
          <p:cNvSpPr txBox="true"/>
          <p:nvPr/>
        </p:nvSpPr>
        <p:spPr>
          <a:xfrm rot="0">
            <a:off x="1028700" y="952500"/>
            <a:ext cx="14449429" cy="712471"/>
          </a:xfrm>
          <a:prstGeom prst="rect">
            <a:avLst/>
          </a:prstGeom>
        </p:spPr>
        <p:txBody>
          <a:bodyPr anchor="t" rtlCol="false" tIns="0" lIns="0" bIns="0" rIns="0">
            <a:spAutoFit/>
          </a:bodyPr>
          <a:lstStyle/>
          <a:p>
            <a:pPr algn="just" marL="0" indent="0" lvl="0">
              <a:lnSpc>
                <a:spcPts val="5879"/>
              </a:lnSpc>
              <a:spcBef>
                <a:spcPct val="0"/>
              </a:spcBef>
            </a:pPr>
            <a:r>
              <a:rPr lang="en-US" b="true" sz="4199">
                <a:solidFill>
                  <a:srgbClr val="803100"/>
                </a:solidFill>
                <a:latin typeface="Nunito Sans Ultra-Bold"/>
                <a:ea typeface="Nunito Sans Ultra-Bold"/>
                <a:cs typeface="Nunito Sans Ultra-Bold"/>
                <a:sym typeface="Nunito Sans Ultra-Bold"/>
              </a:rPr>
              <a:t>Sinh vật trong vườn - Những người hàng xóm</a:t>
            </a:r>
          </a:p>
        </p:txBody>
      </p:sp>
      <p:sp>
        <p:nvSpPr>
          <p:cNvPr name="Freeform 23" id="23"/>
          <p:cNvSpPr/>
          <p:nvPr/>
        </p:nvSpPr>
        <p:spPr>
          <a:xfrm flipH="false" flipV="false" rot="0">
            <a:off x="1640816" y="3085085"/>
            <a:ext cx="3448736" cy="1599351"/>
          </a:xfrm>
          <a:custGeom>
            <a:avLst/>
            <a:gdLst/>
            <a:ahLst/>
            <a:cxnLst/>
            <a:rect r="r" b="b" t="t" l="l"/>
            <a:pathLst>
              <a:path h="1599351" w="3448736">
                <a:moveTo>
                  <a:pt x="0" y="0"/>
                </a:moveTo>
                <a:lnTo>
                  <a:pt x="3448736" y="0"/>
                </a:lnTo>
                <a:lnTo>
                  <a:pt x="3448736" y="1599351"/>
                </a:lnTo>
                <a:lnTo>
                  <a:pt x="0" y="15993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0">
            <a:off x="6441376" y="3467808"/>
            <a:ext cx="2184794" cy="2206862"/>
          </a:xfrm>
          <a:custGeom>
            <a:avLst/>
            <a:gdLst/>
            <a:ahLst/>
            <a:cxnLst/>
            <a:rect r="r" b="b" t="t" l="l"/>
            <a:pathLst>
              <a:path h="2206862" w="2184794">
                <a:moveTo>
                  <a:pt x="0" y="0"/>
                </a:moveTo>
                <a:lnTo>
                  <a:pt x="2184794" y="0"/>
                </a:lnTo>
                <a:lnTo>
                  <a:pt x="2184794" y="2206863"/>
                </a:lnTo>
                <a:lnTo>
                  <a:pt x="0" y="22068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2644102" y="7524690"/>
            <a:ext cx="2382233" cy="1634807"/>
          </a:xfrm>
          <a:custGeom>
            <a:avLst/>
            <a:gdLst/>
            <a:ahLst/>
            <a:cxnLst/>
            <a:rect r="r" b="b" t="t" l="l"/>
            <a:pathLst>
              <a:path h="1634807" w="2382233">
                <a:moveTo>
                  <a:pt x="0" y="0"/>
                </a:moveTo>
                <a:lnTo>
                  <a:pt x="2382233" y="0"/>
                </a:lnTo>
                <a:lnTo>
                  <a:pt x="2382233" y="1634808"/>
                </a:lnTo>
                <a:lnTo>
                  <a:pt x="0" y="16348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6" id="26"/>
          <p:cNvSpPr/>
          <p:nvPr/>
        </p:nvSpPr>
        <p:spPr>
          <a:xfrm flipH="false" flipV="false" rot="0">
            <a:off x="12950435" y="7295814"/>
            <a:ext cx="2401514" cy="1524962"/>
          </a:xfrm>
          <a:custGeom>
            <a:avLst/>
            <a:gdLst/>
            <a:ahLst/>
            <a:cxnLst/>
            <a:rect r="r" b="b" t="t" l="l"/>
            <a:pathLst>
              <a:path h="1524962" w="2401514">
                <a:moveTo>
                  <a:pt x="0" y="0"/>
                </a:moveTo>
                <a:lnTo>
                  <a:pt x="2401514" y="0"/>
                </a:lnTo>
                <a:lnTo>
                  <a:pt x="2401514" y="1524962"/>
                </a:lnTo>
                <a:lnTo>
                  <a:pt x="0" y="152496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7" id="27"/>
          <p:cNvSpPr/>
          <p:nvPr/>
        </p:nvSpPr>
        <p:spPr>
          <a:xfrm flipH="false" flipV="false" rot="0">
            <a:off x="14639426" y="2992578"/>
            <a:ext cx="2467007" cy="2331322"/>
          </a:xfrm>
          <a:custGeom>
            <a:avLst/>
            <a:gdLst/>
            <a:ahLst/>
            <a:cxnLst/>
            <a:rect r="r" b="b" t="t" l="l"/>
            <a:pathLst>
              <a:path h="2331322" w="2467007">
                <a:moveTo>
                  <a:pt x="0" y="0"/>
                </a:moveTo>
                <a:lnTo>
                  <a:pt x="2467007" y="0"/>
                </a:lnTo>
                <a:lnTo>
                  <a:pt x="2467007" y="2331322"/>
                </a:lnTo>
                <a:lnTo>
                  <a:pt x="0" y="233132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8" id="28"/>
          <p:cNvSpPr/>
          <p:nvPr/>
        </p:nvSpPr>
        <p:spPr>
          <a:xfrm flipH="false" flipV="false" rot="0">
            <a:off x="8781967" y="7960657"/>
            <a:ext cx="1509309" cy="1360265"/>
          </a:xfrm>
          <a:custGeom>
            <a:avLst/>
            <a:gdLst/>
            <a:ahLst/>
            <a:cxnLst/>
            <a:rect r="r" b="b" t="t" l="l"/>
            <a:pathLst>
              <a:path h="1360265" w="1509309">
                <a:moveTo>
                  <a:pt x="0" y="0"/>
                </a:moveTo>
                <a:lnTo>
                  <a:pt x="1509309" y="0"/>
                </a:lnTo>
                <a:lnTo>
                  <a:pt x="1509309" y="1360265"/>
                </a:lnTo>
                <a:lnTo>
                  <a:pt x="0" y="13602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9" id="29"/>
          <p:cNvSpPr/>
          <p:nvPr/>
        </p:nvSpPr>
        <p:spPr>
          <a:xfrm flipH="false" flipV="false" rot="225839">
            <a:off x="2234331" y="2164105"/>
            <a:ext cx="2354494" cy="1553966"/>
          </a:xfrm>
          <a:custGeom>
            <a:avLst/>
            <a:gdLst/>
            <a:ahLst/>
            <a:cxnLst/>
            <a:rect r="r" b="b" t="t" l="l"/>
            <a:pathLst>
              <a:path h="1553966" w="2354494">
                <a:moveTo>
                  <a:pt x="0" y="0"/>
                </a:moveTo>
                <a:lnTo>
                  <a:pt x="2354495" y="0"/>
                </a:lnTo>
                <a:lnTo>
                  <a:pt x="2354495" y="1553966"/>
                </a:lnTo>
                <a:lnTo>
                  <a:pt x="0" y="155396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0" id="30"/>
          <p:cNvSpPr txBox="true"/>
          <p:nvPr/>
        </p:nvSpPr>
        <p:spPr>
          <a:xfrm rot="495818">
            <a:off x="1741535" y="2330729"/>
            <a:ext cx="3169589" cy="904900"/>
          </a:xfrm>
          <a:prstGeom prst="rect">
            <a:avLst/>
          </a:prstGeom>
        </p:spPr>
        <p:txBody>
          <a:bodyPr anchor="t" rtlCol="false" tIns="0" lIns="0" bIns="0" rIns="0">
            <a:spAutoFit/>
          </a:bodyPr>
          <a:lstStyle/>
          <a:p>
            <a:pPr algn="ctr">
              <a:lnSpc>
                <a:spcPts val="3640"/>
              </a:lnSpc>
            </a:pPr>
            <a:r>
              <a:rPr lang="en-US" sz="2889">
                <a:solidFill>
                  <a:srgbClr val="006C3A"/>
                </a:solidFill>
                <a:latin typeface="Paytone One"/>
                <a:ea typeface="Paytone One"/>
                <a:cs typeface="Paytone One"/>
                <a:sym typeface="Paytone One"/>
              </a:rPr>
              <a:t>Tớ giúp </a:t>
            </a:r>
          </a:p>
          <a:p>
            <a:pPr algn="ctr" marL="0" indent="0" lvl="0">
              <a:lnSpc>
                <a:spcPts val="3640"/>
              </a:lnSpc>
            </a:pPr>
            <a:r>
              <a:rPr lang="en-US" sz="2889">
                <a:solidFill>
                  <a:srgbClr val="006C3A"/>
                </a:solidFill>
                <a:latin typeface="Paytone One"/>
                <a:ea typeface="Paytone One"/>
                <a:cs typeface="Paytone One"/>
                <a:sym typeface="Paytone One"/>
              </a:rPr>
              <a:t>xới đất</a:t>
            </a:r>
          </a:p>
        </p:txBody>
      </p:sp>
      <p:sp>
        <p:nvSpPr>
          <p:cNvPr name="Freeform 31" id="31"/>
          <p:cNvSpPr/>
          <p:nvPr/>
        </p:nvSpPr>
        <p:spPr>
          <a:xfrm flipH="false" flipV="false" rot="482816">
            <a:off x="7439638" y="2653319"/>
            <a:ext cx="2468150" cy="1628979"/>
          </a:xfrm>
          <a:custGeom>
            <a:avLst/>
            <a:gdLst/>
            <a:ahLst/>
            <a:cxnLst/>
            <a:rect r="r" b="b" t="t" l="l"/>
            <a:pathLst>
              <a:path h="1628979" w="2468150">
                <a:moveTo>
                  <a:pt x="0" y="0"/>
                </a:moveTo>
                <a:lnTo>
                  <a:pt x="2468150" y="0"/>
                </a:lnTo>
                <a:lnTo>
                  <a:pt x="2468150" y="1628979"/>
                </a:lnTo>
                <a:lnTo>
                  <a:pt x="0" y="162897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2" id="32"/>
          <p:cNvSpPr txBox="true"/>
          <p:nvPr/>
        </p:nvSpPr>
        <p:spPr>
          <a:xfrm rot="752795">
            <a:off x="6883503" y="2841320"/>
            <a:ext cx="3530431" cy="1016359"/>
          </a:xfrm>
          <a:prstGeom prst="rect">
            <a:avLst/>
          </a:prstGeom>
        </p:spPr>
        <p:txBody>
          <a:bodyPr anchor="t" rtlCol="false" tIns="0" lIns="0" bIns="0" rIns="0">
            <a:spAutoFit/>
          </a:bodyPr>
          <a:lstStyle/>
          <a:p>
            <a:pPr algn="ctr">
              <a:lnSpc>
                <a:spcPts val="4055"/>
              </a:lnSpc>
            </a:pPr>
            <a:r>
              <a:rPr lang="en-US" sz="3218">
                <a:solidFill>
                  <a:srgbClr val="CF1B1B"/>
                </a:solidFill>
                <a:latin typeface="Paytone One"/>
                <a:ea typeface="Paytone One"/>
                <a:cs typeface="Paytone One"/>
                <a:sym typeface="Paytone One"/>
              </a:rPr>
              <a:t>Tớ thích</a:t>
            </a:r>
          </a:p>
          <a:p>
            <a:pPr algn="ctr" marL="0" indent="0" lvl="0">
              <a:lnSpc>
                <a:spcPts val="4055"/>
              </a:lnSpc>
            </a:pPr>
            <a:r>
              <a:rPr lang="en-US" sz="3218">
                <a:solidFill>
                  <a:srgbClr val="CF1B1B"/>
                </a:solidFill>
                <a:latin typeface="Paytone One"/>
                <a:ea typeface="Paytone One"/>
                <a:cs typeface="Paytone One"/>
                <a:sym typeface="Paytone One"/>
              </a:rPr>
              <a:t>lá non</a:t>
            </a:r>
          </a:p>
        </p:txBody>
      </p:sp>
      <p:sp>
        <p:nvSpPr>
          <p:cNvPr name="Freeform 33" id="33"/>
          <p:cNvSpPr/>
          <p:nvPr/>
        </p:nvSpPr>
        <p:spPr>
          <a:xfrm flipH="true" flipV="false" rot="-1158137">
            <a:off x="12300461" y="2194938"/>
            <a:ext cx="2862458" cy="1889222"/>
          </a:xfrm>
          <a:custGeom>
            <a:avLst/>
            <a:gdLst/>
            <a:ahLst/>
            <a:cxnLst/>
            <a:rect r="r" b="b" t="t" l="l"/>
            <a:pathLst>
              <a:path h="1889222" w="2862458">
                <a:moveTo>
                  <a:pt x="2862459" y="0"/>
                </a:moveTo>
                <a:lnTo>
                  <a:pt x="0" y="0"/>
                </a:lnTo>
                <a:lnTo>
                  <a:pt x="0" y="1889223"/>
                </a:lnTo>
                <a:lnTo>
                  <a:pt x="2862459" y="1889223"/>
                </a:lnTo>
                <a:lnTo>
                  <a:pt x="2862459"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4" id="34"/>
          <p:cNvSpPr txBox="true"/>
          <p:nvPr/>
        </p:nvSpPr>
        <p:spPr>
          <a:xfrm rot="-888158">
            <a:off x="12024561" y="2461322"/>
            <a:ext cx="3235063" cy="932921"/>
          </a:xfrm>
          <a:prstGeom prst="rect">
            <a:avLst/>
          </a:prstGeom>
        </p:spPr>
        <p:txBody>
          <a:bodyPr anchor="t" rtlCol="false" tIns="0" lIns="0" bIns="0" rIns="0">
            <a:spAutoFit/>
          </a:bodyPr>
          <a:lstStyle/>
          <a:p>
            <a:pPr algn="ctr">
              <a:lnSpc>
                <a:spcPts val="3715"/>
              </a:lnSpc>
            </a:pPr>
            <a:r>
              <a:rPr lang="en-US" sz="2949">
                <a:solidFill>
                  <a:srgbClr val="006C3A"/>
                </a:solidFill>
                <a:latin typeface="Paytone One"/>
                <a:ea typeface="Paytone One"/>
                <a:cs typeface="Paytone One"/>
                <a:sym typeface="Paytone One"/>
              </a:rPr>
              <a:t>Tớ hút mật </a:t>
            </a:r>
          </a:p>
          <a:p>
            <a:pPr algn="ctr" marL="0" indent="0" lvl="0">
              <a:lnSpc>
                <a:spcPts val="3715"/>
              </a:lnSpc>
            </a:pPr>
            <a:r>
              <a:rPr lang="en-US" sz="2949">
                <a:solidFill>
                  <a:srgbClr val="006C3A"/>
                </a:solidFill>
                <a:latin typeface="Paytone One"/>
                <a:ea typeface="Paytone One"/>
                <a:cs typeface="Paytone One"/>
                <a:sym typeface="Paytone One"/>
              </a:rPr>
              <a:t>và thụ phấn</a:t>
            </a:r>
          </a:p>
        </p:txBody>
      </p:sp>
      <p:sp>
        <p:nvSpPr>
          <p:cNvPr name="Freeform 35" id="35"/>
          <p:cNvSpPr/>
          <p:nvPr/>
        </p:nvSpPr>
        <p:spPr>
          <a:xfrm flipH="false" flipV="false" rot="341065">
            <a:off x="3015077" y="5750191"/>
            <a:ext cx="3403656" cy="2246413"/>
          </a:xfrm>
          <a:custGeom>
            <a:avLst/>
            <a:gdLst/>
            <a:ahLst/>
            <a:cxnLst/>
            <a:rect r="r" b="b" t="t" l="l"/>
            <a:pathLst>
              <a:path h="2246413" w="3403656">
                <a:moveTo>
                  <a:pt x="0" y="0"/>
                </a:moveTo>
                <a:lnTo>
                  <a:pt x="3403657" y="0"/>
                </a:lnTo>
                <a:lnTo>
                  <a:pt x="3403657" y="2246413"/>
                </a:lnTo>
                <a:lnTo>
                  <a:pt x="0" y="224641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6" id="36"/>
          <p:cNvSpPr txBox="true"/>
          <p:nvPr/>
        </p:nvSpPr>
        <p:spPr>
          <a:xfrm rot="259285">
            <a:off x="3132470" y="6168934"/>
            <a:ext cx="3169589" cy="1363596"/>
          </a:xfrm>
          <a:prstGeom prst="rect">
            <a:avLst/>
          </a:prstGeom>
        </p:spPr>
        <p:txBody>
          <a:bodyPr anchor="t" rtlCol="false" tIns="0" lIns="0" bIns="0" rIns="0">
            <a:spAutoFit/>
          </a:bodyPr>
          <a:lstStyle/>
          <a:p>
            <a:pPr algn="ctr" marL="0" indent="0" lvl="0">
              <a:lnSpc>
                <a:spcPts val="3640"/>
              </a:lnSpc>
            </a:pPr>
            <a:r>
              <a:rPr lang="en-US" sz="2889">
                <a:solidFill>
                  <a:srgbClr val="AD490B"/>
                </a:solidFill>
                <a:latin typeface="Paytone One"/>
                <a:ea typeface="Paytone One"/>
                <a:cs typeface="Paytone One"/>
                <a:sym typeface="Paytone One"/>
              </a:rPr>
              <a:t>Tớ ăn lá nhưng giúp tạo mùn cho đất</a:t>
            </a:r>
          </a:p>
        </p:txBody>
      </p:sp>
      <p:sp>
        <p:nvSpPr>
          <p:cNvPr name="Freeform 37" id="37"/>
          <p:cNvSpPr/>
          <p:nvPr/>
        </p:nvSpPr>
        <p:spPr>
          <a:xfrm flipH="true" flipV="false" rot="-616907">
            <a:off x="7729177" y="6662660"/>
            <a:ext cx="2351706" cy="1552126"/>
          </a:xfrm>
          <a:custGeom>
            <a:avLst/>
            <a:gdLst/>
            <a:ahLst/>
            <a:cxnLst/>
            <a:rect r="r" b="b" t="t" l="l"/>
            <a:pathLst>
              <a:path h="1552126" w="2351706">
                <a:moveTo>
                  <a:pt x="2351706" y="0"/>
                </a:moveTo>
                <a:lnTo>
                  <a:pt x="0" y="0"/>
                </a:lnTo>
                <a:lnTo>
                  <a:pt x="0" y="1552126"/>
                </a:lnTo>
                <a:lnTo>
                  <a:pt x="2351706" y="1552126"/>
                </a:lnTo>
                <a:lnTo>
                  <a:pt x="2351706"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8" id="38"/>
          <p:cNvSpPr txBox="true"/>
          <p:nvPr/>
        </p:nvSpPr>
        <p:spPr>
          <a:xfrm rot="-64022">
            <a:off x="7405084" y="6788027"/>
            <a:ext cx="3169589" cy="904900"/>
          </a:xfrm>
          <a:prstGeom prst="rect">
            <a:avLst/>
          </a:prstGeom>
        </p:spPr>
        <p:txBody>
          <a:bodyPr anchor="t" rtlCol="false" tIns="0" lIns="0" bIns="0" rIns="0">
            <a:spAutoFit/>
          </a:bodyPr>
          <a:lstStyle/>
          <a:p>
            <a:pPr algn="ctr">
              <a:lnSpc>
                <a:spcPts val="3640"/>
              </a:lnSpc>
            </a:pPr>
            <a:r>
              <a:rPr lang="en-US" sz="2889">
                <a:solidFill>
                  <a:srgbClr val="CF1B1B"/>
                </a:solidFill>
                <a:latin typeface="Paytone One"/>
                <a:ea typeface="Paytone One"/>
                <a:cs typeface="Paytone One"/>
                <a:sym typeface="Paytone One"/>
              </a:rPr>
              <a:t>Tớ  hút</a:t>
            </a:r>
          </a:p>
          <a:p>
            <a:pPr algn="ctr" marL="0" indent="0" lvl="0">
              <a:lnSpc>
                <a:spcPts val="3640"/>
              </a:lnSpc>
            </a:pPr>
            <a:r>
              <a:rPr lang="en-US" sz="2889">
                <a:solidFill>
                  <a:srgbClr val="CF1B1B"/>
                </a:solidFill>
                <a:latin typeface="Paytone One"/>
                <a:ea typeface="Paytone One"/>
                <a:cs typeface="Paytone One"/>
                <a:sym typeface="Paytone One"/>
              </a:rPr>
              <a:t>nhựa cây</a:t>
            </a:r>
          </a:p>
        </p:txBody>
      </p:sp>
      <p:sp>
        <p:nvSpPr>
          <p:cNvPr name="Freeform 39" id="39"/>
          <p:cNvSpPr/>
          <p:nvPr/>
        </p:nvSpPr>
        <p:spPr>
          <a:xfrm flipH="true" flipV="false" rot="-616907">
            <a:off x="11421292" y="5745408"/>
            <a:ext cx="2597746" cy="1714512"/>
          </a:xfrm>
          <a:custGeom>
            <a:avLst/>
            <a:gdLst/>
            <a:ahLst/>
            <a:cxnLst/>
            <a:rect r="r" b="b" t="t" l="l"/>
            <a:pathLst>
              <a:path h="1714512" w="2597746">
                <a:moveTo>
                  <a:pt x="2597746" y="0"/>
                </a:moveTo>
                <a:lnTo>
                  <a:pt x="0" y="0"/>
                </a:lnTo>
                <a:lnTo>
                  <a:pt x="0" y="1714513"/>
                </a:lnTo>
                <a:lnTo>
                  <a:pt x="2597746" y="1714513"/>
                </a:lnTo>
                <a:lnTo>
                  <a:pt x="2597746"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40" id="40"/>
          <p:cNvSpPr txBox="true"/>
          <p:nvPr/>
        </p:nvSpPr>
        <p:spPr>
          <a:xfrm rot="-64022">
            <a:off x="11081094" y="6050281"/>
            <a:ext cx="3357043" cy="957854"/>
          </a:xfrm>
          <a:prstGeom prst="rect">
            <a:avLst/>
          </a:prstGeom>
        </p:spPr>
        <p:txBody>
          <a:bodyPr anchor="t" rtlCol="false" tIns="0" lIns="0" bIns="0" rIns="0">
            <a:spAutoFit/>
          </a:bodyPr>
          <a:lstStyle/>
          <a:p>
            <a:pPr algn="ctr">
              <a:lnSpc>
                <a:spcPts val="3855"/>
              </a:lnSpc>
            </a:pPr>
            <a:r>
              <a:rPr lang="en-US" sz="3060">
                <a:solidFill>
                  <a:srgbClr val="006C3A"/>
                </a:solidFill>
                <a:latin typeface="Paytone One"/>
                <a:ea typeface="Paytone One"/>
                <a:cs typeface="Paytone One"/>
                <a:sym typeface="Paytone One"/>
              </a:rPr>
              <a:t>Tớ ăn rệp </a:t>
            </a:r>
          </a:p>
          <a:p>
            <a:pPr algn="ctr" marL="0" indent="0" lvl="0">
              <a:lnSpc>
                <a:spcPts val="3855"/>
              </a:lnSpc>
            </a:pPr>
            <a:r>
              <a:rPr lang="en-US" sz="3060">
                <a:solidFill>
                  <a:srgbClr val="006C3A"/>
                </a:solidFill>
                <a:latin typeface="Paytone One"/>
                <a:ea typeface="Paytone One"/>
                <a:cs typeface="Paytone One"/>
                <a:sym typeface="Paytone One"/>
              </a:rPr>
              <a:t>hại cây</a:t>
            </a:r>
          </a:p>
        </p:txBody>
      </p:sp>
      <p:sp>
        <p:nvSpPr>
          <p:cNvPr name="TextBox 41" id="41"/>
          <p:cNvSpPr txBox="true"/>
          <p:nvPr/>
        </p:nvSpPr>
        <p:spPr>
          <a:xfrm rot="0">
            <a:off x="2353960" y="4614896"/>
            <a:ext cx="1686194" cy="539115"/>
          </a:xfrm>
          <a:prstGeom prst="rect">
            <a:avLst/>
          </a:prstGeom>
        </p:spPr>
        <p:txBody>
          <a:bodyPr anchor="t" rtlCol="false" tIns="0" lIns="0" bIns="0" rIns="0">
            <a:spAutoFit/>
          </a:bodyPr>
          <a:lstStyle/>
          <a:p>
            <a:pPr algn="ctr">
              <a:lnSpc>
                <a:spcPts val="4530"/>
              </a:lnSpc>
            </a:pPr>
            <a:r>
              <a:rPr lang="en-US" sz="3000" i="true">
                <a:solidFill>
                  <a:srgbClr val="000000"/>
                </a:solidFill>
                <a:latin typeface="Nunito Sans Italics"/>
                <a:ea typeface="Nunito Sans Italics"/>
                <a:cs typeface="Nunito Sans Italics"/>
                <a:sym typeface="Nunito Sans Italics"/>
              </a:rPr>
              <a:t>Giun đất</a:t>
            </a:r>
          </a:p>
        </p:txBody>
      </p:sp>
      <p:sp>
        <p:nvSpPr>
          <p:cNvPr name="TextBox 42" id="42"/>
          <p:cNvSpPr txBox="true"/>
          <p:nvPr/>
        </p:nvSpPr>
        <p:spPr>
          <a:xfrm rot="0">
            <a:off x="8593110" y="4930189"/>
            <a:ext cx="2201144" cy="542870"/>
          </a:xfrm>
          <a:prstGeom prst="rect">
            <a:avLst/>
          </a:prstGeom>
        </p:spPr>
        <p:txBody>
          <a:bodyPr anchor="t" rtlCol="false" tIns="0" lIns="0" bIns="0" rIns="0">
            <a:spAutoFit/>
          </a:bodyPr>
          <a:lstStyle/>
          <a:p>
            <a:pPr algn="ctr" marL="0" indent="0" lvl="1">
              <a:lnSpc>
                <a:spcPts val="4530"/>
              </a:lnSpc>
              <a:spcBef>
                <a:spcPct val="0"/>
              </a:spcBef>
            </a:pPr>
            <a:r>
              <a:rPr lang="en-US" sz="3000" i="true" strike="noStrike" u="none">
                <a:solidFill>
                  <a:srgbClr val="000000"/>
                </a:solidFill>
                <a:latin typeface="Nunito Sans Italics"/>
                <a:ea typeface="Nunito Sans Italics"/>
                <a:cs typeface="Nunito Sans Italics"/>
                <a:sym typeface="Nunito Sans Italics"/>
              </a:rPr>
              <a:t>Châu chấu</a:t>
            </a:r>
          </a:p>
        </p:txBody>
      </p:sp>
      <p:sp>
        <p:nvSpPr>
          <p:cNvPr name="TextBox 43" id="43"/>
          <p:cNvSpPr txBox="true"/>
          <p:nvPr/>
        </p:nvSpPr>
        <p:spPr>
          <a:xfrm rot="0">
            <a:off x="15090294" y="5192767"/>
            <a:ext cx="1721025" cy="522487"/>
          </a:xfrm>
          <a:prstGeom prst="rect">
            <a:avLst/>
          </a:prstGeom>
        </p:spPr>
        <p:txBody>
          <a:bodyPr anchor="t" rtlCol="false" tIns="0" lIns="0" bIns="0" rIns="0">
            <a:spAutoFit/>
          </a:bodyPr>
          <a:lstStyle/>
          <a:p>
            <a:pPr algn="ctr" marL="0" indent="0" lvl="1">
              <a:lnSpc>
                <a:spcPts val="4529"/>
              </a:lnSpc>
              <a:spcBef>
                <a:spcPct val="0"/>
              </a:spcBef>
            </a:pPr>
            <a:r>
              <a:rPr lang="en-US" sz="2999" i="true" strike="noStrike" u="none">
                <a:solidFill>
                  <a:srgbClr val="000000"/>
                </a:solidFill>
                <a:latin typeface="Nunito Sans Italics"/>
                <a:ea typeface="Nunito Sans Italics"/>
                <a:cs typeface="Nunito Sans Italics"/>
                <a:sym typeface="Nunito Sans Italics"/>
              </a:rPr>
              <a:t>Ong mật</a:t>
            </a:r>
          </a:p>
        </p:txBody>
      </p:sp>
      <p:sp>
        <p:nvSpPr>
          <p:cNvPr name="TextBox 44" id="44"/>
          <p:cNvSpPr txBox="true"/>
          <p:nvPr/>
        </p:nvSpPr>
        <p:spPr>
          <a:xfrm rot="0">
            <a:off x="4948917" y="8706877"/>
            <a:ext cx="1686194" cy="538438"/>
          </a:xfrm>
          <a:prstGeom prst="rect">
            <a:avLst/>
          </a:prstGeom>
        </p:spPr>
        <p:txBody>
          <a:bodyPr anchor="t" rtlCol="false" tIns="0" lIns="0" bIns="0" rIns="0">
            <a:spAutoFit/>
          </a:bodyPr>
          <a:lstStyle/>
          <a:p>
            <a:pPr algn="ctr" marL="0" indent="0" lvl="1">
              <a:lnSpc>
                <a:spcPts val="4530"/>
              </a:lnSpc>
              <a:spcBef>
                <a:spcPct val="0"/>
              </a:spcBef>
            </a:pPr>
            <a:r>
              <a:rPr lang="en-US" sz="3000" i="true" strike="noStrike" u="none">
                <a:solidFill>
                  <a:srgbClr val="000000"/>
                </a:solidFill>
                <a:latin typeface="Nunito Sans Italics"/>
                <a:ea typeface="Nunito Sans Italics"/>
                <a:cs typeface="Nunito Sans Italics"/>
                <a:sym typeface="Nunito Sans Italics"/>
              </a:rPr>
              <a:t>Ốc sên</a:t>
            </a:r>
          </a:p>
        </p:txBody>
      </p:sp>
      <p:sp>
        <p:nvSpPr>
          <p:cNvPr name="TextBox 45" id="45"/>
          <p:cNvSpPr txBox="true"/>
          <p:nvPr/>
        </p:nvSpPr>
        <p:spPr>
          <a:xfrm rot="0">
            <a:off x="9108060" y="9235197"/>
            <a:ext cx="1686194" cy="538438"/>
          </a:xfrm>
          <a:prstGeom prst="rect">
            <a:avLst/>
          </a:prstGeom>
        </p:spPr>
        <p:txBody>
          <a:bodyPr anchor="t" rtlCol="false" tIns="0" lIns="0" bIns="0" rIns="0">
            <a:spAutoFit/>
          </a:bodyPr>
          <a:lstStyle/>
          <a:p>
            <a:pPr algn="ctr" marL="0" indent="0" lvl="1">
              <a:lnSpc>
                <a:spcPts val="4530"/>
              </a:lnSpc>
              <a:spcBef>
                <a:spcPct val="0"/>
              </a:spcBef>
            </a:pPr>
            <a:r>
              <a:rPr lang="en-US" sz="3000" i="true" strike="noStrike" u="none">
                <a:solidFill>
                  <a:srgbClr val="000000"/>
                </a:solidFill>
                <a:latin typeface="Nunito Sans Italics"/>
                <a:ea typeface="Nunito Sans Italics"/>
                <a:cs typeface="Nunito Sans Italics"/>
                <a:sym typeface="Nunito Sans Italics"/>
              </a:rPr>
              <a:t>Rầy nâu</a:t>
            </a:r>
          </a:p>
        </p:txBody>
      </p:sp>
      <p:sp>
        <p:nvSpPr>
          <p:cNvPr name="TextBox 46" id="46"/>
          <p:cNvSpPr txBox="true"/>
          <p:nvPr/>
        </p:nvSpPr>
        <p:spPr>
          <a:xfrm rot="0">
            <a:off x="13472775" y="8813937"/>
            <a:ext cx="1785917" cy="514619"/>
          </a:xfrm>
          <a:prstGeom prst="rect">
            <a:avLst/>
          </a:prstGeom>
        </p:spPr>
        <p:txBody>
          <a:bodyPr anchor="t" rtlCol="false" tIns="0" lIns="0" bIns="0" rIns="0">
            <a:spAutoFit/>
          </a:bodyPr>
          <a:lstStyle/>
          <a:p>
            <a:pPr algn="ctr" marL="0" indent="0" lvl="1">
              <a:lnSpc>
                <a:spcPts val="4529"/>
              </a:lnSpc>
              <a:spcBef>
                <a:spcPct val="0"/>
              </a:spcBef>
            </a:pPr>
            <a:r>
              <a:rPr lang="en-US" sz="2999" i="true" strike="noStrike" u="none">
                <a:solidFill>
                  <a:srgbClr val="000000"/>
                </a:solidFill>
                <a:latin typeface="Nunito Sans Italics"/>
                <a:ea typeface="Nunito Sans Italics"/>
                <a:cs typeface="Nunito Sans Italics"/>
                <a:sym typeface="Nunito Sans Italics"/>
              </a:rPr>
              <a:t>Bọ rùa</a:t>
            </a:r>
          </a:p>
        </p:txBody>
      </p:sp>
    </p:spTree>
  </p:cSld>
  <p:clrMapOvr>
    <a:masterClrMapping/>
  </p:clrMapOvr>
  <p:transition spd="slow">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DAGfjnvI7CI</dc:identifier>
  <dcterms:modified xsi:type="dcterms:W3CDTF">2011-08-01T06:04:30Z</dcterms:modified>
  <cp:revision>1</cp:revision>
  <dc:title>Lớp học Bác Nông Dân - Bài 03</dc:title>
</cp:coreProperties>
</file>