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Fredoka" charset="1" panose="02000000000000000000"/>
      <p:regular r:id="rId17"/>
    </p:embeddedFont>
    <p:embeddedFont>
      <p:font typeface="Nunito Sans" charset="1" panose="00000000000000000000"/>
      <p:regular r:id="rId18"/>
    </p:embeddedFont>
    <p:embeddedFont>
      <p:font typeface="Nunito Sans Ultra-Bold Italics" charset="1" panose="00000000000000000000"/>
      <p:regular r:id="rId19"/>
    </p:embeddedFont>
    <p:embeddedFont>
      <p:font typeface="Schoolbell" charset="1" panose="02000000000000000000"/>
      <p:regular r:id="rId20"/>
    </p:embeddedFont>
    <p:embeddedFont>
      <p:font typeface="Nunito Sans Italics" charset="1" panose="00000000000000000000"/>
      <p:regular r:id="rId21"/>
    </p:embeddedFont>
    <p:embeddedFont>
      <p:font typeface="Nunito Sans Ultra-Bold" charset="1" panose="00000000000000000000"/>
      <p:regular r:id="rId22"/>
    </p:embeddedFont>
    <p:embeddedFont>
      <p:font typeface="Nunito Sans Bold" charset="1" panose="00000000000000000000"/>
      <p:regular r:id="rId23"/>
    </p:embeddedFont>
    <p:embeddedFont>
      <p:font typeface="Nunito Sans Heavy" charset="1" panose="00000000000000000000"/>
      <p:regular r:id="rId24"/>
    </p:embeddedFont>
    <p:embeddedFont>
      <p:font typeface="Paytone One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0.png" Type="http://schemas.openxmlformats.org/officeDocument/2006/relationships/image"/><Relationship Id="rId12" Target="../media/image14.png" Type="http://schemas.openxmlformats.org/officeDocument/2006/relationships/image"/><Relationship Id="rId13" Target="../media/image26.png" Type="http://schemas.openxmlformats.org/officeDocument/2006/relationships/image"/><Relationship Id="rId14" Target="../media/image44.jpeg" Type="http://schemas.openxmlformats.org/officeDocument/2006/relationships/image"/><Relationship Id="rId15" Target="../media/image1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3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14.png" Type="http://schemas.openxmlformats.org/officeDocument/2006/relationships/image"/><Relationship Id="rId13" Target="../media/image10.pn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16" Target="../media/image15.png" Type="http://schemas.openxmlformats.org/officeDocument/2006/relationships/image"/><Relationship Id="rId17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9.png" Type="http://schemas.openxmlformats.org/officeDocument/2006/relationships/image"/><Relationship Id="rId7" Target="../media/image4.png" Type="http://schemas.openxmlformats.org/officeDocument/2006/relationships/image"/><Relationship Id="rId8" Target="../media/image11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0.png" Type="http://schemas.openxmlformats.org/officeDocument/2006/relationships/image"/><Relationship Id="rId13" Target="../media/image7.png" Type="http://schemas.openxmlformats.org/officeDocument/2006/relationships/image"/><Relationship Id="rId14" Target="../media/image8.svg" Type="http://schemas.openxmlformats.org/officeDocument/2006/relationships/image"/><Relationship Id="rId15" Target="../media/image15.png" Type="http://schemas.openxmlformats.org/officeDocument/2006/relationships/image"/><Relationship Id="rId16" Target="../media/image14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9.pn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19" Target="../media/image14.png" Type="http://schemas.openxmlformats.org/officeDocument/2006/relationships/image"/><Relationship Id="rId2" Target="../media/image4.png" Type="http://schemas.openxmlformats.org/officeDocument/2006/relationships/image"/><Relationship Id="rId20" Target="../media/image10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8.png" Type="http://schemas.openxmlformats.org/officeDocument/2006/relationships/image"/><Relationship Id="rId6" Target="../media/image5.png" Type="http://schemas.openxmlformats.org/officeDocument/2006/relationships/image"/><Relationship Id="rId7" Target="../media/image3.png" Type="http://schemas.openxmlformats.org/officeDocument/2006/relationships/image"/><Relationship Id="rId8" Target="../media/image11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0.pn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14" Target="../media/image14.png" Type="http://schemas.openxmlformats.org/officeDocument/2006/relationships/image"/><Relationship Id="rId15" Target="../media/image24.png" Type="http://schemas.openxmlformats.org/officeDocument/2006/relationships/image"/><Relationship Id="rId16" Target="../media/image25.png" Type="http://schemas.openxmlformats.org/officeDocument/2006/relationships/image"/><Relationship Id="rId17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9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26.png" Type="http://schemas.openxmlformats.org/officeDocument/2006/relationships/image"/><Relationship Id="rId12" Target="../media/image27.jpeg" Type="http://schemas.openxmlformats.org/officeDocument/2006/relationships/image"/><Relationship Id="rId13" Target="../media/image28.png" Type="http://schemas.openxmlformats.org/officeDocument/2006/relationships/image"/><Relationship Id="rId14" Target="../media/image29.svg" Type="http://schemas.openxmlformats.org/officeDocument/2006/relationships/image"/><Relationship Id="rId15" Target="../media/image30.png" Type="http://schemas.openxmlformats.org/officeDocument/2006/relationships/image"/><Relationship Id="rId16" Target="../media/image3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3.png" Type="http://schemas.openxmlformats.org/officeDocument/2006/relationships/image"/><Relationship Id="rId8" Target="../media/image1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26.png" Type="http://schemas.openxmlformats.org/officeDocument/2006/relationships/image"/><Relationship Id="rId14" Target="../media/image32.jpeg" Type="http://schemas.openxmlformats.org/officeDocument/2006/relationships/image"/><Relationship Id="rId15" Target="../media/image33.png" Type="http://schemas.openxmlformats.org/officeDocument/2006/relationships/image"/><Relationship Id="rId16" Target="../media/image3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35.png" Type="http://schemas.openxmlformats.org/officeDocument/2006/relationships/image"/><Relationship Id="rId13" Target="../media/image10.png" Type="http://schemas.openxmlformats.org/officeDocument/2006/relationships/image"/><Relationship Id="rId14" Target="../media/image36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26.png" Type="http://schemas.openxmlformats.org/officeDocument/2006/relationships/image"/><Relationship Id="rId12" Target="../media/image37.jpeg" Type="http://schemas.openxmlformats.org/officeDocument/2006/relationships/image"/><Relationship Id="rId13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3.png" Type="http://schemas.openxmlformats.org/officeDocument/2006/relationships/image"/><Relationship Id="rId8" Target="../media/image1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jpe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jpeg" Type="http://schemas.openxmlformats.org/officeDocument/2006/relationships/image"/><Relationship Id="rId14" Target="../media/image43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11.png" Type="http://schemas.openxmlformats.org/officeDocument/2006/relationships/image"/><Relationship Id="rId8" Target="../media/image18.pn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2163" y="8322378"/>
            <a:ext cx="10564535" cy="1709534"/>
          </a:xfrm>
          <a:custGeom>
            <a:avLst/>
            <a:gdLst/>
            <a:ahLst/>
            <a:cxnLst/>
            <a:rect r="r" b="b" t="t" l="l"/>
            <a:pathLst>
              <a:path h="1709534" w="10564535">
                <a:moveTo>
                  <a:pt x="0" y="0"/>
                </a:moveTo>
                <a:lnTo>
                  <a:pt x="10564535" y="0"/>
                </a:lnTo>
                <a:lnTo>
                  <a:pt x="10564535" y="1709534"/>
                </a:lnTo>
                <a:lnTo>
                  <a:pt x="0" y="170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111985" y="9000175"/>
            <a:ext cx="5729444" cy="1912202"/>
          </a:xfrm>
          <a:custGeom>
            <a:avLst/>
            <a:gdLst/>
            <a:ahLst/>
            <a:cxnLst/>
            <a:rect r="r" b="b" t="t" l="l"/>
            <a:pathLst>
              <a:path h="1912202" w="5729444">
                <a:moveTo>
                  <a:pt x="5729445" y="0"/>
                </a:moveTo>
                <a:lnTo>
                  <a:pt x="0" y="0"/>
                </a:lnTo>
                <a:lnTo>
                  <a:pt x="0" y="1912202"/>
                </a:lnTo>
                <a:lnTo>
                  <a:pt x="5729445" y="1912202"/>
                </a:lnTo>
                <a:lnTo>
                  <a:pt x="572944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496107" y="9043239"/>
            <a:ext cx="5600411" cy="1869137"/>
          </a:xfrm>
          <a:custGeom>
            <a:avLst/>
            <a:gdLst/>
            <a:ahLst/>
            <a:cxnLst/>
            <a:rect r="r" b="b" t="t" l="l"/>
            <a:pathLst>
              <a:path h="1869137" w="5600411">
                <a:moveTo>
                  <a:pt x="5600412" y="0"/>
                </a:moveTo>
                <a:lnTo>
                  <a:pt x="0" y="0"/>
                </a:lnTo>
                <a:lnTo>
                  <a:pt x="0" y="1869138"/>
                </a:lnTo>
                <a:lnTo>
                  <a:pt x="5600412" y="1869138"/>
                </a:lnTo>
                <a:lnTo>
                  <a:pt x="560041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172151">
            <a:off x="1963438" y="6191780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9" y="0"/>
                </a:moveTo>
                <a:lnTo>
                  <a:pt x="0" y="0"/>
                </a:lnTo>
                <a:lnTo>
                  <a:pt x="0" y="1621107"/>
                </a:lnTo>
                <a:lnTo>
                  <a:pt x="3397449" y="1621107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24086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80" y="0"/>
                </a:lnTo>
                <a:lnTo>
                  <a:pt x="3085480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2108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50118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11926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48938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79" y="0"/>
                </a:lnTo>
                <a:lnTo>
                  <a:pt x="3085479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16959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172151">
            <a:off x="13150211" y="4154361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9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9" y="1621108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74733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12925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567206" y="8267908"/>
            <a:ext cx="756311" cy="1680691"/>
          </a:xfrm>
          <a:custGeom>
            <a:avLst/>
            <a:gdLst/>
            <a:ahLst/>
            <a:cxnLst/>
            <a:rect r="r" b="b" t="t" l="l"/>
            <a:pathLst>
              <a:path h="1680691" w="756311">
                <a:moveTo>
                  <a:pt x="0" y="0"/>
                </a:moveTo>
                <a:lnTo>
                  <a:pt x="756310" y="0"/>
                </a:lnTo>
                <a:lnTo>
                  <a:pt x="756310" y="1680690"/>
                </a:lnTo>
                <a:lnTo>
                  <a:pt x="0" y="1680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172151">
            <a:off x="9597589" y="1391093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8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8" y="1621108"/>
                </a:lnTo>
                <a:lnTo>
                  <a:pt x="3397448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141986">
            <a:off x="4644932" y="1517489"/>
            <a:ext cx="8301656" cy="6596043"/>
          </a:xfrm>
          <a:custGeom>
            <a:avLst/>
            <a:gdLst/>
            <a:ahLst/>
            <a:cxnLst/>
            <a:rect r="r" b="b" t="t" l="l"/>
            <a:pathLst>
              <a:path h="6596043" w="8301656">
                <a:moveTo>
                  <a:pt x="0" y="0"/>
                </a:moveTo>
                <a:lnTo>
                  <a:pt x="8301656" y="0"/>
                </a:lnTo>
                <a:lnTo>
                  <a:pt x="8301656" y="6596043"/>
                </a:lnTo>
                <a:lnTo>
                  <a:pt x="0" y="65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13054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0" y="0"/>
                </a:moveTo>
                <a:lnTo>
                  <a:pt x="6549996" y="0"/>
                </a:lnTo>
                <a:lnTo>
                  <a:pt x="6549996" y="2186062"/>
                </a:lnTo>
                <a:lnTo>
                  <a:pt x="0" y="21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129820" y="8344215"/>
            <a:ext cx="1168978" cy="1528076"/>
          </a:xfrm>
          <a:custGeom>
            <a:avLst/>
            <a:gdLst/>
            <a:ahLst/>
            <a:cxnLst/>
            <a:rect r="r" b="b" t="t" l="l"/>
            <a:pathLst>
              <a:path h="1528076" w="1168978">
                <a:moveTo>
                  <a:pt x="0" y="0"/>
                </a:moveTo>
                <a:lnTo>
                  <a:pt x="1168979" y="0"/>
                </a:lnTo>
                <a:lnTo>
                  <a:pt x="1168979" y="1528076"/>
                </a:lnTo>
                <a:lnTo>
                  <a:pt x="0" y="1528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913125">
            <a:off x="5765873" y="7622091"/>
            <a:ext cx="603973" cy="478526"/>
          </a:xfrm>
          <a:custGeom>
            <a:avLst/>
            <a:gdLst/>
            <a:ahLst/>
            <a:cxnLst/>
            <a:rect r="r" b="b" t="t" l="l"/>
            <a:pathLst>
              <a:path h="478526" w="603973">
                <a:moveTo>
                  <a:pt x="0" y="0"/>
                </a:moveTo>
                <a:lnTo>
                  <a:pt x="603972" y="0"/>
                </a:lnTo>
                <a:lnTo>
                  <a:pt x="603972" y="478526"/>
                </a:lnTo>
                <a:lnTo>
                  <a:pt x="0" y="478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85399" y="7961993"/>
            <a:ext cx="1380473" cy="2325007"/>
          </a:xfrm>
          <a:custGeom>
            <a:avLst/>
            <a:gdLst/>
            <a:ahLst/>
            <a:cxnLst/>
            <a:rect r="r" b="b" t="t" l="l"/>
            <a:pathLst>
              <a:path h="2325007" w="1380473">
                <a:moveTo>
                  <a:pt x="0" y="0"/>
                </a:moveTo>
                <a:lnTo>
                  <a:pt x="1380474" y="0"/>
                </a:lnTo>
                <a:lnTo>
                  <a:pt x="1380474" y="2325007"/>
                </a:lnTo>
                <a:lnTo>
                  <a:pt x="0" y="2325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-476320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396172" y="2404133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1945783" y="1460910"/>
            <a:ext cx="4420344" cy="2188070"/>
          </a:xfrm>
          <a:custGeom>
            <a:avLst/>
            <a:gdLst/>
            <a:ahLst/>
            <a:cxnLst/>
            <a:rect r="r" b="b" t="t" l="l"/>
            <a:pathLst>
              <a:path h="2188070" w="4420344">
                <a:moveTo>
                  <a:pt x="0" y="0"/>
                </a:moveTo>
                <a:lnTo>
                  <a:pt x="4420345" y="0"/>
                </a:lnTo>
                <a:lnTo>
                  <a:pt x="4420345" y="2188070"/>
                </a:lnTo>
                <a:lnTo>
                  <a:pt x="0" y="2188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816919" y="443706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3"/>
                </a:lnTo>
                <a:lnTo>
                  <a:pt x="0" y="1732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81294" y="5914315"/>
            <a:ext cx="1077851" cy="499853"/>
          </a:xfrm>
          <a:custGeom>
            <a:avLst/>
            <a:gdLst/>
            <a:ahLst/>
            <a:cxnLst/>
            <a:rect r="r" b="b" t="t" l="l"/>
            <a:pathLst>
              <a:path h="499853" w="1077851">
                <a:moveTo>
                  <a:pt x="0" y="0"/>
                </a:moveTo>
                <a:lnTo>
                  <a:pt x="1077851" y="0"/>
                </a:lnTo>
                <a:lnTo>
                  <a:pt x="1077851" y="499853"/>
                </a:lnTo>
                <a:lnTo>
                  <a:pt x="0" y="499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4233213" y="3484438"/>
            <a:ext cx="9821575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Bác nông dân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353378" y="4928412"/>
            <a:ext cx="9581245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Tìm hiểu về nhà nông thật vui!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37420" y="2768873"/>
            <a:ext cx="2413159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800" i="true">
                <a:solidFill>
                  <a:srgbClr val="ACCA90"/>
                </a:solidFill>
                <a:latin typeface="Nunito Sans Ultra-Bold Italics"/>
                <a:ea typeface="Nunito Sans Ultra-Bold Italics"/>
                <a:cs typeface="Nunito Sans Ultra-Bold Italics"/>
                <a:sym typeface="Nunito Sans Ultra-Bold Italics"/>
              </a:rPr>
              <a:t>Lớp học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433863" y="7969133"/>
            <a:ext cx="5420273" cy="53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by: VietHarvest Journey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47952" y="175852"/>
            <a:ext cx="3736008" cy="900906"/>
          </a:xfrm>
          <a:custGeom>
            <a:avLst/>
            <a:gdLst/>
            <a:ahLst/>
            <a:cxnLst/>
            <a:rect r="r" b="b" t="t" l="l"/>
            <a:pathLst>
              <a:path h="900906" w="3736008">
                <a:moveTo>
                  <a:pt x="0" y="0"/>
                </a:moveTo>
                <a:lnTo>
                  <a:pt x="3736007" y="0"/>
                </a:lnTo>
                <a:lnTo>
                  <a:pt x="3736007" y="900906"/>
                </a:lnTo>
                <a:lnTo>
                  <a:pt x="0" y="9009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5309915" y="652431"/>
            <a:ext cx="11304751" cy="8982139"/>
          </a:xfrm>
          <a:custGeom>
            <a:avLst/>
            <a:gdLst/>
            <a:ahLst/>
            <a:cxnLst/>
            <a:rect r="r" b="b" t="t" l="l"/>
            <a:pathLst>
              <a:path h="8982139" w="11304751">
                <a:moveTo>
                  <a:pt x="0" y="0"/>
                </a:moveTo>
                <a:lnTo>
                  <a:pt x="11304751" y="0"/>
                </a:lnTo>
                <a:lnTo>
                  <a:pt x="11304751" y="8982138"/>
                </a:lnTo>
                <a:lnTo>
                  <a:pt x="0" y="8982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2813" y="8855885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393387" y="5527339"/>
            <a:ext cx="3789518" cy="1875811"/>
          </a:xfrm>
          <a:custGeom>
            <a:avLst/>
            <a:gdLst/>
            <a:ahLst/>
            <a:cxnLst/>
            <a:rect r="r" b="b" t="t" l="l"/>
            <a:pathLst>
              <a:path h="1875811" w="3789518">
                <a:moveTo>
                  <a:pt x="0" y="0"/>
                </a:moveTo>
                <a:lnTo>
                  <a:pt x="3789518" y="0"/>
                </a:lnTo>
                <a:lnTo>
                  <a:pt x="3789518" y="1875811"/>
                </a:lnTo>
                <a:lnTo>
                  <a:pt x="0" y="1875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37363" y="5630305"/>
            <a:ext cx="3233494" cy="4340260"/>
          </a:xfrm>
          <a:custGeom>
            <a:avLst/>
            <a:gdLst/>
            <a:ahLst/>
            <a:cxnLst/>
            <a:rect r="r" b="b" t="t" l="l"/>
            <a:pathLst>
              <a:path h="4340260" w="3233494">
                <a:moveTo>
                  <a:pt x="0" y="0"/>
                </a:moveTo>
                <a:lnTo>
                  <a:pt x="3233494" y="0"/>
                </a:lnTo>
                <a:lnTo>
                  <a:pt x="3233494" y="4340260"/>
                </a:lnTo>
                <a:lnTo>
                  <a:pt x="0" y="4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6933" y="6720059"/>
            <a:ext cx="2660102" cy="3570607"/>
          </a:xfrm>
          <a:custGeom>
            <a:avLst/>
            <a:gdLst/>
            <a:ahLst/>
            <a:cxnLst/>
            <a:rect r="r" b="b" t="t" l="l"/>
            <a:pathLst>
              <a:path h="3570607" w="2660102">
                <a:moveTo>
                  <a:pt x="0" y="0"/>
                </a:moveTo>
                <a:lnTo>
                  <a:pt x="2660103" y="0"/>
                </a:lnTo>
                <a:lnTo>
                  <a:pt x="2660103" y="3570606"/>
                </a:lnTo>
                <a:lnTo>
                  <a:pt x="0" y="357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374354" y="8178825"/>
            <a:ext cx="1573321" cy="2111841"/>
          </a:xfrm>
          <a:custGeom>
            <a:avLst/>
            <a:gdLst/>
            <a:ahLst/>
            <a:cxnLst/>
            <a:rect r="r" b="b" t="t" l="l"/>
            <a:pathLst>
              <a:path h="2111841" w="1573321">
                <a:moveTo>
                  <a:pt x="0" y="0"/>
                </a:moveTo>
                <a:lnTo>
                  <a:pt x="1573321" y="0"/>
                </a:lnTo>
                <a:lnTo>
                  <a:pt x="1573321" y="2111840"/>
                </a:lnTo>
                <a:lnTo>
                  <a:pt x="0" y="2111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-445326" y="421742"/>
            <a:ext cx="3821091" cy="1891440"/>
          </a:xfrm>
          <a:custGeom>
            <a:avLst/>
            <a:gdLst/>
            <a:ahLst/>
            <a:cxnLst/>
            <a:rect r="r" b="b" t="t" l="l"/>
            <a:pathLst>
              <a:path h="1891440" w="3821091">
                <a:moveTo>
                  <a:pt x="3821091" y="0"/>
                </a:moveTo>
                <a:lnTo>
                  <a:pt x="0" y="0"/>
                </a:lnTo>
                <a:lnTo>
                  <a:pt x="0" y="1891440"/>
                </a:lnTo>
                <a:lnTo>
                  <a:pt x="3821091" y="1891440"/>
                </a:lnTo>
                <a:lnTo>
                  <a:pt x="3821091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746154" y="7632473"/>
            <a:ext cx="1751869" cy="2351502"/>
          </a:xfrm>
          <a:custGeom>
            <a:avLst/>
            <a:gdLst/>
            <a:ahLst/>
            <a:cxnLst/>
            <a:rect r="r" b="b" t="t" l="l"/>
            <a:pathLst>
              <a:path h="2351502" w="1751869">
                <a:moveTo>
                  <a:pt x="0" y="0"/>
                </a:moveTo>
                <a:lnTo>
                  <a:pt x="1751869" y="0"/>
                </a:lnTo>
                <a:lnTo>
                  <a:pt x="1751869" y="2351502"/>
                </a:lnTo>
                <a:lnTo>
                  <a:pt x="0" y="235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02817" y="6684183"/>
            <a:ext cx="2558197" cy="3433822"/>
          </a:xfrm>
          <a:custGeom>
            <a:avLst/>
            <a:gdLst/>
            <a:ahLst/>
            <a:cxnLst/>
            <a:rect r="r" b="b" t="t" l="l"/>
            <a:pathLst>
              <a:path h="3433822" w="2558197">
                <a:moveTo>
                  <a:pt x="0" y="0"/>
                </a:moveTo>
                <a:lnTo>
                  <a:pt x="2558197" y="0"/>
                </a:lnTo>
                <a:lnTo>
                  <a:pt x="2558197" y="3433822"/>
                </a:lnTo>
                <a:lnTo>
                  <a:pt x="0" y="3433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73642" y="7643187"/>
            <a:ext cx="1896782" cy="2546016"/>
          </a:xfrm>
          <a:custGeom>
            <a:avLst/>
            <a:gdLst/>
            <a:ahLst/>
            <a:cxnLst/>
            <a:rect r="r" b="b" t="t" l="l"/>
            <a:pathLst>
              <a:path h="2546016" w="1896782">
                <a:moveTo>
                  <a:pt x="0" y="0"/>
                </a:moveTo>
                <a:lnTo>
                  <a:pt x="1896782" y="0"/>
                </a:lnTo>
                <a:lnTo>
                  <a:pt x="1896782" y="2546016"/>
                </a:lnTo>
                <a:lnTo>
                  <a:pt x="0" y="254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3849891" y="8915911"/>
            <a:ext cx="5097783" cy="1701385"/>
          </a:xfrm>
          <a:custGeom>
            <a:avLst/>
            <a:gdLst/>
            <a:ahLst/>
            <a:cxnLst/>
            <a:rect r="r" b="b" t="t" l="l"/>
            <a:pathLst>
              <a:path h="1701385" w="5097783">
                <a:moveTo>
                  <a:pt x="5097784" y="0"/>
                </a:moveTo>
                <a:lnTo>
                  <a:pt x="0" y="0"/>
                </a:lnTo>
                <a:lnTo>
                  <a:pt x="0" y="1701385"/>
                </a:lnTo>
                <a:lnTo>
                  <a:pt x="5097784" y="1701385"/>
                </a:lnTo>
                <a:lnTo>
                  <a:pt x="509778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209198" y="9587550"/>
            <a:ext cx="745919" cy="1256285"/>
          </a:xfrm>
          <a:custGeom>
            <a:avLst/>
            <a:gdLst/>
            <a:ahLst/>
            <a:cxnLst/>
            <a:rect r="r" b="b" t="t" l="l"/>
            <a:pathLst>
              <a:path h="1256285" w="745919">
                <a:moveTo>
                  <a:pt x="745920" y="0"/>
                </a:moveTo>
                <a:lnTo>
                  <a:pt x="0" y="0"/>
                </a:lnTo>
                <a:lnTo>
                  <a:pt x="0" y="1256285"/>
                </a:lnTo>
                <a:lnTo>
                  <a:pt x="745920" y="1256285"/>
                </a:lnTo>
                <a:lnTo>
                  <a:pt x="74592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2068014" y="9767508"/>
            <a:ext cx="5092367" cy="1699578"/>
          </a:xfrm>
          <a:custGeom>
            <a:avLst/>
            <a:gdLst/>
            <a:ahLst/>
            <a:cxnLst/>
            <a:rect r="r" b="b" t="t" l="l"/>
            <a:pathLst>
              <a:path h="1699578" w="5092367">
                <a:moveTo>
                  <a:pt x="5092367" y="0"/>
                </a:moveTo>
                <a:lnTo>
                  <a:pt x="0" y="0"/>
                </a:lnTo>
                <a:lnTo>
                  <a:pt x="0" y="1699577"/>
                </a:lnTo>
                <a:lnTo>
                  <a:pt x="5092367" y="1699577"/>
                </a:lnTo>
                <a:lnTo>
                  <a:pt x="509236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2158420" y="8823538"/>
            <a:ext cx="758593" cy="1528650"/>
          </a:xfrm>
          <a:custGeom>
            <a:avLst/>
            <a:gdLst/>
            <a:ahLst/>
            <a:cxnLst/>
            <a:rect r="r" b="b" t="t" l="l"/>
            <a:pathLst>
              <a:path h="1528650" w="758593">
                <a:moveTo>
                  <a:pt x="758592" y="0"/>
                </a:moveTo>
                <a:lnTo>
                  <a:pt x="0" y="0"/>
                </a:lnTo>
                <a:lnTo>
                  <a:pt x="0" y="1528650"/>
                </a:lnTo>
                <a:lnTo>
                  <a:pt x="758592" y="1528650"/>
                </a:lnTo>
                <a:lnTo>
                  <a:pt x="758592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-3203443" y="9180762"/>
            <a:ext cx="6651106" cy="2219807"/>
          </a:xfrm>
          <a:custGeom>
            <a:avLst/>
            <a:gdLst/>
            <a:ahLst/>
            <a:cxnLst/>
            <a:rect r="r" b="b" t="t" l="l"/>
            <a:pathLst>
              <a:path h="2219807" w="6651106">
                <a:moveTo>
                  <a:pt x="6651107" y="0"/>
                </a:moveTo>
                <a:lnTo>
                  <a:pt x="0" y="0"/>
                </a:lnTo>
                <a:lnTo>
                  <a:pt x="0" y="2219807"/>
                </a:lnTo>
                <a:lnTo>
                  <a:pt x="6651107" y="2219807"/>
                </a:lnTo>
                <a:lnTo>
                  <a:pt x="665110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195815">
            <a:off x="2829374" y="8894641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09" y="0"/>
                </a:lnTo>
                <a:lnTo>
                  <a:pt x="323209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2195815">
            <a:off x="17097695" y="9459824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692428" y="9958611"/>
            <a:ext cx="3947178" cy="1317371"/>
          </a:xfrm>
          <a:custGeom>
            <a:avLst/>
            <a:gdLst/>
            <a:ahLst/>
            <a:cxnLst/>
            <a:rect r="r" b="b" t="t" l="l"/>
            <a:pathLst>
              <a:path h="1317371" w="3947178">
                <a:moveTo>
                  <a:pt x="3947178" y="0"/>
                </a:moveTo>
                <a:lnTo>
                  <a:pt x="0" y="0"/>
                </a:lnTo>
                <a:lnTo>
                  <a:pt x="0" y="1317371"/>
                </a:lnTo>
                <a:lnTo>
                  <a:pt x="3947178" y="1317371"/>
                </a:lnTo>
                <a:lnTo>
                  <a:pt x="39471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99721" y="1780099"/>
            <a:ext cx="662569" cy="307266"/>
          </a:xfrm>
          <a:custGeom>
            <a:avLst/>
            <a:gdLst/>
            <a:ahLst/>
            <a:cxnLst/>
            <a:rect r="r" b="b" t="t" l="l"/>
            <a:pathLst>
              <a:path h="307266" w="662569">
                <a:moveTo>
                  <a:pt x="0" y="0"/>
                </a:moveTo>
                <a:lnTo>
                  <a:pt x="662570" y="0"/>
                </a:lnTo>
                <a:lnTo>
                  <a:pt x="662570" y="307266"/>
                </a:lnTo>
                <a:lnTo>
                  <a:pt x="0" y="307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408047" y="2479560"/>
            <a:ext cx="9164018" cy="5892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Nhổ cải lên: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Hướng dẫn học sinh vừa nhổ củ cải vừa đọc bài thơ </a:t>
            </a:r>
            <a:r>
              <a:rPr lang="en-US" sz="2780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“Nhổ cải lên!”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Nhanh tay nhanh mắt: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Thử thách học sinh đoán đúng tên các loại rau - củ - quả khi đến vườn.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Vạch lá tìm sâu: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Hướng dẫn học sinh tìm các loại côn trùng tại vườn, xác định chúng có lợi hay có hại.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</a:t>
            </a: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hân loại nông sản: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Giáo viên chia đội và yêu cầu phân loại nông sản theo các nhóm: rau - củ - quả.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Bịt mắt đoán rau</a:t>
            </a: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Cho học sinh bịt mắt và sờ để đoán tên các loại rau củ sau khi thu hoạch.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081548" y="1592616"/>
            <a:ext cx="3269124" cy="625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9"/>
              </a:lnSpc>
            </a:pPr>
            <a:r>
              <a:rPr lang="en-US" sz="3849" b="true">
                <a:solidFill>
                  <a:srgbClr val="006C3A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Trò chơi gợi ý</a:t>
            </a:r>
          </a:p>
        </p:txBody>
      </p: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783775" y="2087365"/>
            <a:ext cx="5245833" cy="3753003"/>
            <a:chOff x="0" y="0"/>
            <a:chExt cx="4584192" cy="327964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584192" cy="3279648"/>
            </a:xfrm>
            <a:custGeom>
              <a:avLst/>
              <a:gdLst/>
              <a:ahLst/>
              <a:cxnLst/>
              <a:rect r="r" b="b" t="t" l="l"/>
              <a:pathLst>
                <a:path h="3279648" w="4584192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13"/>
              <a:stretch>
                <a:fillRect l="-29" t="0" r="-29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3980" y="23119"/>
              <a:ext cx="4450362" cy="3189732"/>
            </a:xfrm>
            <a:custGeom>
              <a:avLst/>
              <a:gdLst/>
              <a:ahLst/>
              <a:cxnLst/>
              <a:rect r="r" b="b" t="t" l="l"/>
              <a:pathLst>
                <a:path h="3189732" w="445036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-29948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827968" y="34670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10</a:t>
            </a:r>
          </a:p>
        </p:txBody>
      </p:sp>
    </p:spTree>
  </p:cSld>
  <p:clrMapOvr>
    <a:masterClrMapping/>
  </p:clrMapOvr>
  <p:transition spd="slow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2163" y="8322378"/>
            <a:ext cx="10564535" cy="1709534"/>
          </a:xfrm>
          <a:custGeom>
            <a:avLst/>
            <a:gdLst/>
            <a:ahLst/>
            <a:cxnLst/>
            <a:rect r="r" b="b" t="t" l="l"/>
            <a:pathLst>
              <a:path h="1709534" w="10564535">
                <a:moveTo>
                  <a:pt x="0" y="0"/>
                </a:moveTo>
                <a:lnTo>
                  <a:pt x="10564535" y="0"/>
                </a:lnTo>
                <a:lnTo>
                  <a:pt x="10564535" y="1709534"/>
                </a:lnTo>
                <a:lnTo>
                  <a:pt x="0" y="170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111985" y="9000175"/>
            <a:ext cx="5729444" cy="1912202"/>
          </a:xfrm>
          <a:custGeom>
            <a:avLst/>
            <a:gdLst/>
            <a:ahLst/>
            <a:cxnLst/>
            <a:rect r="r" b="b" t="t" l="l"/>
            <a:pathLst>
              <a:path h="1912202" w="5729444">
                <a:moveTo>
                  <a:pt x="5729445" y="0"/>
                </a:moveTo>
                <a:lnTo>
                  <a:pt x="0" y="0"/>
                </a:lnTo>
                <a:lnTo>
                  <a:pt x="0" y="1912202"/>
                </a:lnTo>
                <a:lnTo>
                  <a:pt x="5729445" y="1912202"/>
                </a:lnTo>
                <a:lnTo>
                  <a:pt x="572944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496107" y="9043239"/>
            <a:ext cx="5600411" cy="1869137"/>
          </a:xfrm>
          <a:custGeom>
            <a:avLst/>
            <a:gdLst/>
            <a:ahLst/>
            <a:cxnLst/>
            <a:rect r="r" b="b" t="t" l="l"/>
            <a:pathLst>
              <a:path h="1869137" w="5600411">
                <a:moveTo>
                  <a:pt x="5600412" y="0"/>
                </a:moveTo>
                <a:lnTo>
                  <a:pt x="0" y="0"/>
                </a:lnTo>
                <a:lnTo>
                  <a:pt x="0" y="1869138"/>
                </a:lnTo>
                <a:lnTo>
                  <a:pt x="5600412" y="1869138"/>
                </a:lnTo>
                <a:lnTo>
                  <a:pt x="560041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24086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80" y="0"/>
                </a:lnTo>
                <a:lnTo>
                  <a:pt x="3085480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614139" y="8609149"/>
            <a:ext cx="998782" cy="1305597"/>
          </a:xfrm>
          <a:custGeom>
            <a:avLst/>
            <a:gdLst/>
            <a:ahLst/>
            <a:cxnLst/>
            <a:rect r="r" b="b" t="t" l="l"/>
            <a:pathLst>
              <a:path h="1305597" w="998782">
                <a:moveTo>
                  <a:pt x="0" y="0"/>
                </a:moveTo>
                <a:lnTo>
                  <a:pt x="998781" y="0"/>
                </a:lnTo>
                <a:lnTo>
                  <a:pt x="998781" y="1305597"/>
                </a:lnTo>
                <a:lnTo>
                  <a:pt x="0" y="130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2108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50118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11926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48938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79" y="0"/>
                </a:lnTo>
                <a:lnTo>
                  <a:pt x="3085479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48883" y="5958371"/>
            <a:ext cx="2376813" cy="1176522"/>
          </a:xfrm>
          <a:custGeom>
            <a:avLst/>
            <a:gdLst/>
            <a:ahLst/>
            <a:cxnLst/>
            <a:rect r="r" b="b" t="t" l="l"/>
            <a:pathLst>
              <a:path h="1176522" w="2376813">
                <a:moveTo>
                  <a:pt x="0" y="0"/>
                </a:moveTo>
                <a:lnTo>
                  <a:pt x="2376813" y="0"/>
                </a:lnTo>
                <a:lnTo>
                  <a:pt x="2376813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116959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74733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12925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526929" y="8301240"/>
            <a:ext cx="1136508" cy="1914119"/>
          </a:xfrm>
          <a:custGeom>
            <a:avLst/>
            <a:gdLst/>
            <a:ahLst/>
            <a:cxnLst/>
            <a:rect r="r" b="b" t="t" l="l"/>
            <a:pathLst>
              <a:path h="1914119" w="1136508">
                <a:moveTo>
                  <a:pt x="0" y="0"/>
                </a:moveTo>
                <a:lnTo>
                  <a:pt x="1136509" y="0"/>
                </a:lnTo>
                <a:lnTo>
                  <a:pt x="1136509" y="1914120"/>
                </a:lnTo>
                <a:lnTo>
                  <a:pt x="0" y="1914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5797" y="8202894"/>
            <a:ext cx="756311" cy="1680691"/>
          </a:xfrm>
          <a:custGeom>
            <a:avLst/>
            <a:gdLst/>
            <a:ahLst/>
            <a:cxnLst/>
            <a:rect r="r" b="b" t="t" l="l"/>
            <a:pathLst>
              <a:path h="1680691" w="756311">
                <a:moveTo>
                  <a:pt x="0" y="0"/>
                </a:moveTo>
                <a:lnTo>
                  <a:pt x="756311" y="0"/>
                </a:lnTo>
                <a:lnTo>
                  <a:pt x="756311" y="1680691"/>
                </a:lnTo>
                <a:lnTo>
                  <a:pt x="0" y="1680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413054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0" y="0"/>
                </a:moveTo>
                <a:lnTo>
                  <a:pt x="6549996" y="0"/>
                </a:lnTo>
                <a:lnTo>
                  <a:pt x="6549996" y="2186062"/>
                </a:lnTo>
                <a:lnTo>
                  <a:pt x="0" y="21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-476320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141986">
            <a:off x="4670506" y="1364939"/>
            <a:ext cx="8551832" cy="6794819"/>
          </a:xfrm>
          <a:custGeom>
            <a:avLst/>
            <a:gdLst/>
            <a:ahLst/>
            <a:cxnLst/>
            <a:rect r="r" b="b" t="t" l="l"/>
            <a:pathLst>
              <a:path h="6794819" w="8551832">
                <a:moveTo>
                  <a:pt x="0" y="0"/>
                </a:moveTo>
                <a:lnTo>
                  <a:pt x="8551831" y="0"/>
                </a:lnTo>
                <a:lnTo>
                  <a:pt x="8551831" y="6794819"/>
                </a:lnTo>
                <a:lnTo>
                  <a:pt x="0" y="679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666918" y="3466666"/>
            <a:ext cx="1077851" cy="499853"/>
          </a:xfrm>
          <a:custGeom>
            <a:avLst/>
            <a:gdLst/>
            <a:ahLst/>
            <a:cxnLst/>
            <a:rect r="r" b="b" t="t" l="l"/>
            <a:pathLst>
              <a:path h="499853" w="1077851">
                <a:moveTo>
                  <a:pt x="0" y="0"/>
                </a:moveTo>
                <a:lnTo>
                  <a:pt x="1077851" y="0"/>
                </a:lnTo>
                <a:lnTo>
                  <a:pt x="1077851" y="499853"/>
                </a:lnTo>
                <a:lnTo>
                  <a:pt x="0" y="499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967124" y="5221077"/>
            <a:ext cx="6257684" cy="111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29"/>
              </a:lnSpc>
              <a:spcBef>
                <a:spcPct val="0"/>
              </a:spcBef>
            </a:pPr>
            <a:r>
              <a:rPr lang="en-US" sz="2999" i="true" strike="noStrike" u="non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Hẹn gặp thầy cô và các em học sinh ngày gần nhất tại nông trại!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816919" y="443706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3"/>
                </a:lnTo>
                <a:lnTo>
                  <a:pt x="0" y="1732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790648" y="866392"/>
            <a:ext cx="4292617" cy="2124846"/>
          </a:xfrm>
          <a:custGeom>
            <a:avLst/>
            <a:gdLst/>
            <a:ahLst/>
            <a:cxnLst/>
            <a:rect r="r" b="b" t="t" l="l"/>
            <a:pathLst>
              <a:path h="2124846" w="4292617">
                <a:moveTo>
                  <a:pt x="0" y="0"/>
                </a:moveTo>
                <a:lnTo>
                  <a:pt x="4292617" y="0"/>
                </a:lnTo>
                <a:lnTo>
                  <a:pt x="4292617" y="2124846"/>
                </a:lnTo>
                <a:lnTo>
                  <a:pt x="0" y="2124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124549" y="-866392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4"/>
                </a:lnTo>
                <a:lnTo>
                  <a:pt x="0" y="1732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913125">
            <a:off x="5310934" y="7963631"/>
            <a:ext cx="603973" cy="478526"/>
          </a:xfrm>
          <a:custGeom>
            <a:avLst/>
            <a:gdLst/>
            <a:ahLst/>
            <a:cxnLst/>
            <a:rect r="r" b="b" t="t" l="l"/>
            <a:pathLst>
              <a:path h="478526" w="603973">
                <a:moveTo>
                  <a:pt x="0" y="0"/>
                </a:moveTo>
                <a:lnTo>
                  <a:pt x="603973" y="0"/>
                </a:lnTo>
                <a:lnTo>
                  <a:pt x="603973" y="478526"/>
                </a:lnTo>
                <a:lnTo>
                  <a:pt x="0" y="478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-1512472">
            <a:off x="11806773" y="8034252"/>
            <a:ext cx="504365" cy="399607"/>
          </a:xfrm>
          <a:custGeom>
            <a:avLst/>
            <a:gdLst/>
            <a:ahLst/>
            <a:cxnLst/>
            <a:rect r="r" b="b" t="t" l="l"/>
            <a:pathLst>
              <a:path h="399607" w="504365">
                <a:moveTo>
                  <a:pt x="504366" y="0"/>
                </a:moveTo>
                <a:lnTo>
                  <a:pt x="0" y="0"/>
                </a:lnTo>
                <a:lnTo>
                  <a:pt x="0" y="399607"/>
                </a:lnTo>
                <a:lnTo>
                  <a:pt x="504366" y="399607"/>
                </a:lnTo>
                <a:lnTo>
                  <a:pt x="504366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401084" y="2401572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6"/>
                </a:lnTo>
                <a:lnTo>
                  <a:pt x="0" y="5896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6073676" y="3367025"/>
            <a:ext cx="7442660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Cảm ơn bạn đã đồng hành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5202347" y="3716592"/>
            <a:ext cx="7484166" cy="1804742"/>
          </a:xfrm>
          <a:custGeom>
            <a:avLst/>
            <a:gdLst/>
            <a:ahLst/>
            <a:cxnLst/>
            <a:rect r="r" b="b" t="t" l="l"/>
            <a:pathLst>
              <a:path h="1804742" w="7484166">
                <a:moveTo>
                  <a:pt x="0" y="0"/>
                </a:moveTo>
                <a:lnTo>
                  <a:pt x="7484166" y="0"/>
                </a:lnTo>
                <a:lnTo>
                  <a:pt x="7484166" y="1804742"/>
                </a:lnTo>
                <a:lnTo>
                  <a:pt x="0" y="1804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76750" y="68667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wipe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49885" y="4737127"/>
            <a:ext cx="2708655" cy="3635778"/>
          </a:xfrm>
          <a:custGeom>
            <a:avLst/>
            <a:gdLst/>
            <a:ahLst/>
            <a:cxnLst/>
            <a:rect r="r" b="b" t="t" l="l"/>
            <a:pathLst>
              <a:path h="3635778" w="2708655">
                <a:moveTo>
                  <a:pt x="0" y="0"/>
                </a:moveTo>
                <a:lnTo>
                  <a:pt x="2708655" y="0"/>
                </a:lnTo>
                <a:lnTo>
                  <a:pt x="2708655" y="3635779"/>
                </a:lnTo>
                <a:lnTo>
                  <a:pt x="0" y="3635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8366" y="3796519"/>
            <a:ext cx="3016046" cy="4048384"/>
          </a:xfrm>
          <a:custGeom>
            <a:avLst/>
            <a:gdLst/>
            <a:ahLst/>
            <a:cxnLst/>
            <a:rect r="r" b="b" t="t" l="l"/>
            <a:pathLst>
              <a:path h="4048384" w="3016046">
                <a:moveTo>
                  <a:pt x="0" y="0"/>
                </a:moveTo>
                <a:lnTo>
                  <a:pt x="3016046" y="0"/>
                </a:lnTo>
                <a:lnTo>
                  <a:pt x="3016046" y="4048384"/>
                </a:lnTo>
                <a:lnTo>
                  <a:pt x="0" y="404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0021" y="2163928"/>
            <a:ext cx="4404233" cy="5911723"/>
          </a:xfrm>
          <a:custGeom>
            <a:avLst/>
            <a:gdLst/>
            <a:ahLst/>
            <a:cxnLst/>
            <a:rect r="r" b="b" t="t" l="l"/>
            <a:pathLst>
              <a:path h="5911723" w="4404233">
                <a:moveTo>
                  <a:pt x="0" y="0"/>
                </a:moveTo>
                <a:lnTo>
                  <a:pt x="4404233" y="0"/>
                </a:lnTo>
                <a:lnTo>
                  <a:pt x="4404233" y="5911722"/>
                </a:lnTo>
                <a:lnTo>
                  <a:pt x="0" y="5911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258875" y="2911125"/>
            <a:ext cx="4728645" cy="6347175"/>
          </a:xfrm>
          <a:custGeom>
            <a:avLst/>
            <a:gdLst/>
            <a:ahLst/>
            <a:cxnLst/>
            <a:rect r="r" b="b" t="t" l="l"/>
            <a:pathLst>
              <a:path h="6347175" w="4728645">
                <a:moveTo>
                  <a:pt x="0" y="0"/>
                </a:moveTo>
                <a:lnTo>
                  <a:pt x="4728645" y="0"/>
                </a:lnTo>
                <a:lnTo>
                  <a:pt x="4728645" y="6347175"/>
                </a:lnTo>
                <a:lnTo>
                  <a:pt x="0" y="634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205981"/>
            <a:ext cx="622564" cy="1383476"/>
          </a:xfrm>
          <a:custGeom>
            <a:avLst/>
            <a:gdLst/>
            <a:ahLst/>
            <a:cxnLst/>
            <a:rect r="r" b="b" t="t" l="l"/>
            <a:pathLst>
              <a:path h="1383476" w="622564">
                <a:moveTo>
                  <a:pt x="0" y="0"/>
                </a:moveTo>
                <a:lnTo>
                  <a:pt x="622564" y="0"/>
                </a:lnTo>
                <a:lnTo>
                  <a:pt x="622564" y="1383476"/>
                </a:lnTo>
                <a:lnTo>
                  <a:pt x="0" y="1383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75763" y="3077892"/>
            <a:ext cx="4442343" cy="2198960"/>
          </a:xfrm>
          <a:custGeom>
            <a:avLst/>
            <a:gdLst/>
            <a:ahLst/>
            <a:cxnLst/>
            <a:rect r="r" b="b" t="t" l="l"/>
            <a:pathLst>
              <a:path h="2198960" w="4442343">
                <a:moveTo>
                  <a:pt x="0" y="0"/>
                </a:moveTo>
                <a:lnTo>
                  <a:pt x="4442343" y="0"/>
                </a:lnTo>
                <a:lnTo>
                  <a:pt x="4442343" y="2198960"/>
                </a:lnTo>
                <a:lnTo>
                  <a:pt x="0" y="2198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390046" y="7627759"/>
            <a:ext cx="4897783" cy="1634635"/>
          </a:xfrm>
          <a:custGeom>
            <a:avLst/>
            <a:gdLst/>
            <a:ahLst/>
            <a:cxnLst/>
            <a:rect r="r" b="b" t="t" l="l"/>
            <a:pathLst>
              <a:path h="1634635" w="4897783">
                <a:moveTo>
                  <a:pt x="4897783" y="0"/>
                </a:moveTo>
                <a:lnTo>
                  <a:pt x="0" y="0"/>
                </a:lnTo>
                <a:lnTo>
                  <a:pt x="0" y="1634635"/>
                </a:lnTo>
                <a:lnTo>
                  <a:pt x="4897783" y="1634635"/>
                </a:lnTo>
                <a:lnTo>
                  <a:pt x="489778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57690" y="3487837"/>
            <a:ext cx="3851316" cy="5169552"/>
          </a:xfrm>
          <a:custGeom>
            <a:avLst/>
            <a:gdLst/>
            <a:ahLst/>
            <a:cxnLst/>
            <a:rect r="r" b="b" t="t" l="l"/>
            <a:pathLst>
              <a:path h="5169552" w="3851316">
                <a:moveTo>
                  <a:pt x="0" y="0"/>
                </a:moveTo>
                <a:lnTo>
                  <a:pt x="3851317" y="0"/>
                </a:lnTo>
                <a:lnTo>
                  <a:pt x="3851317" y="5169552"/>
                </a:lnTo>
                <a:lnTo>
                  <a:pt x="0" y="516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90823" y="2655176"/>
            <a:ext cx="4194851" cy="5630673"/>
          </a:xfrm>
          <a:custGeom>
            <a:avLst/>
            <a:gdLst/>
            <a:ahLst/>
            <a:cxnLst/>
            <a:rect r="r" b="b" t="t" l="l"/>
            <a:pathLst>
              <a:path h="5630673" w="4194851">
                <a:moveTo>
                  <a:pt x="0" y="0"/>
                </a:moveTo>
                <a:lnTo>
                  <a:pt x="4194851" y="0"/>
                </a:lnTo>
                <a:lnTo>
                  <a:pt x="4194851" y="5630673"/>
                </a:lnTo>
                <a:lnTo>
                  <a:pt x="0" y="563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704296" y="2655176"/>
            <a:ext cx="4919327" cy="6603124"/>
          </a:xfrm>
          <a:custGeom>
            <a:avLst/>
            <a:gdLst/>
            <a:ahLst/>
            <a:cxnLst/>
            <a:rect r="r" b="b" t="t" l="l"/>
            <a:pathLst>
              <a:path h="6603124" w="4919327">
                <a:moveTo>
                  <a:pt x="0" y="0"/>
                </a:moveTo>
                <a:lnTo>
                  <a:pt x="4919327" y="0"/>
                </a:lnTo>
                <a:lnTo>
                  <a:pt x="4919327" y="6603124"/>
                </a:lnTo>
                <a:lnTo>
                  <a:pt x="0" y="6603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10144">
            <a:off x="17297707" y="7098308"/>
            <a:ext cx="751457" cy="982297"/>
          </a:xfrm>
          <a:custGeom>
            <a:avLst/>
            <a:gdLst/>
            <a:ahLst/>
            <a:cxnLst/>
            <a:rect r="r" b="b" t="t" l="l"/>
            <a:pathLst>
              <a:path h="982297" w="751457">
                <a:moveTo>
                  <a:pt x="0" y="0"/>
                </a:moveTo>
                <a:lnTo>
                  <a:pt x="751457" y="0"/>
                </a:lnTo>
                <a:lnTo>
                  <a:pt x="751457" y="982297"/>
                </a:lnTo>
                <a:lnTo>
                  <a:pt x="0" y="982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203753" y="7259726"/>
            <a:ext cx="5658572" cy="1888548"/>
          </a:xfrm>
          <a:custGeom>
            <a:avLst/>
            <a:gdLst/>
            <a:ahLst/>
            <a:cxnLst/>
            <a:rect r="r" b="b" t="t" l="l"/>
            <a:pathLst>
              <a:path h="1888548" w="5658572">
                <a:moveTo>
                  <a:pt x="0" y="0"/>
                </a:moveTo>
                <a:lnTo>
                  <a:pt x="5658571" y="0"/>
                </a:lnTo>
                <a:lnTo>
                  <a:pt x="5658571" y="1888548"/>
                </a:lnTo>
                <a:lnTo>
                  <a:pt x="0" y="188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536392" y="7627759"/>
            <a:ext cx="19994554" cy="3235482"/>
          </a:xfrm>
          <a:custGeom>
            <a:avLst/>
            <a:gdLst/>
            <a:ahLst/>
            <a:cxnLst/>
            <a:rect r="r" b="b" t="t" l="l"/>
            <a:pathLst>
              <a:path h="3235482" w="19994554">
                <a:moveTo>
                  <a:pt x="0" y="0"/>
                </a:moveTo>
                <a:lnTo>
                  <a:pt x="19994554" y="0"/>
                </a:lnTo>
                <a:lnTo>
                  <a:pt x="19994554" y="3235482"/>
                </a:lnTo>
                <a:lnTo>
                  <a:pt x="0" y="3235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7736315" y="8204000"/>
            <a:ext cx="1236781" cy="2083000"/>
          </a:xfrm>
          <a:custGeom>
            <a:avLst/>
            <a:gdLst/>
            <a:ahLst/>
            <a:cxnLst/>
            <a:rect r="r" b="b" t="t" l="l"/>
            <a:pathLst>
              <a:path h="2083000" w="1236781">
                <a:moveTo>
                  <a:pt x="1236782" y="0"/>
                </a:moveTo>
                <a:lnTo>
                  <a:pt x="0" y="0"/>
                </a:lnTo>
                <a:lnTo>
                  <a:pt x="0" y="2083000"/>
                </a:lnTo>
                <a:lnTo>
                  <a:pt x="1236782" y="2083000"/>
                </a:lnTo>
                <a:lnTo>
                  <a:pt x="123678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2781329" y="8680681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1301381" y="6861756"/>
            <a:ext cx="6039352" cy="2015634"/>
          </a:xfrm>
          <a:custGeom>
            <a:avLst/>
            <a:gdLst/>
            <a:ahLst/>
            <a:cxnLst/>
            <a:rect r="r" b="b" t="t" l="l"/>
            <a:pathLst>
              <a:path h="2015634" w="6039352">
                <a:moveTo>
                  <a:pt x="6039352" y="0"/>
                </a:moveTo>
                <a:lnTo>
                  <a:pt x="0" y="0"/>
                </a:lnTo>
                <a:lnTo>
                  <a:pt x="0" y="2015634"/>
                </a:lnTo>
                <a:lnTo>
                  <a:pt x="6039352" y="2015634"/>
                </a:lnTo>
                <a:lnTo>
                  <a:pt x="603935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1828307" y="3766787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913125">
            <a:off x="9338029" y="7893190"/>
            <a:ext cx="473093" cy="374830"/>
          </a:xfrm>
          <a:custGeom>
            <a:avLst/>
            <a:gdLst/>
            <a:ahLst/>
            <a:cxnLst/>
            <a:rect r="r" b="b" t="t" l="l"/>
            <a:pathLst>
              <a:path h="374830" w="473093">
                <a:moveTo>
                  <a:pt x="0" y="0"/>
                </a:moveTo>
                <a:lnTo>
                  <a:pt x="473093" y="0"/>
                </a:lnTo>
                <a:lnTo>
                  <a:pt x="473093" y="374831"/>
                </a:lnTo>
                <a:lnTo>
                  <a:pt x="0" y="374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081868" y="152507"/>
            <a:ext cx="2074758" cy="1027005"/>
          </a:xfrm>
          <a:custGeom>
            <a:avLst/>
            <a:gdLst/>
            <a:ahLst/>
            <a:cxnLst/>
            <a:rect r="r" b="b" t="t" l="l"/>
            <a:pathLst>
              <a:path h="1027005" w="2074758">
                <a:moveTo>
                  <a:pt x="0" y="0"/>
                </a:moveTo>
                <a:lnTo>
                  <a:pt x="2074757" y="0"/>
                </a:lnTo>
                <a:lnTo>
                  <a:pt x="2074757" y="1027005"/>
                </a:lnTo>
                <a:lnTo>
                  <a:pt x="0" y="1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350765">
            <a:off x="806947" y="503241"/>
            <a:ext cx="9757891" cy="7753088"/>
          </a:xfrm>
          <a:custGeom>
            <a:avLst/>
            <a:gdLst/>
            <a:ahLst/>
            <a:cxnLst/>
            <a:rect r="r" b="b" t="t" l="l"/>
            <a:pathLst>
              <a:path h="7753088" w="9757891">
                <a:moveTo>
                  <a:pt x="0" y="0"/>
                </a:moveTo>
                <a:lnTo>
                  <a:pt x="9757891" y="0"/>
                </a:lnTo>
                <a:lnTo>
                  <a:pt x="9757891" y="7753088"/>
                </a:lnTo>
                <a:lnTo>
                  <a:pt x="0" y="77530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01719" y="2539835"/>
            <a:ext cx="8368347" cy="2017955"/>
          </a:xfrm>
          <a:custGeom>
            <a:avLst/>
            <a:gdLst/>
            <a:ahLst/>
            <a:cxnLst/>
            <a:rect r="r" b="b" t="t" l="l"/>
            <a:pathLst>
              <a:path h="2017955" w="8368347">
                <a:moveTo>
                  <a:pt x="0" y="0"/>
                </a:moveTo>
                <a:lnTo>
                  <a:pt x="8368346" y="0"/>
                </a:lnTo>
                <a:lnTo>
                  <a:pt x="8368346" y="2017955"/>
                </a:lnTo>
                <a:lnTo>
                  <a:pt x="0" y="2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446382" y="2545322"/>
            <a:ext cx="738029" cy="342261"/>
          </a:xfrm>
          <a:custGeom>
            <a:avLst/>
            <a:gdLst/>
            <a:ahLst/>
            <a:cxnLst/>
            <a:rect r="r" b="b" t="t" l="l"/>
            <a:pathLst>
              <a:path h="342261" w="738029">
                <a:moveTo>
                  <a:pt x="0" y="0"/>
                </a:moveTo>
                <a:lnTo>
                  <a:pt x="738030" y="0"/>
                </a:lnTo>
                <a:lnTo>
                  <a:pt x="738030" y="342262"/>
                </a:lnTo>
                <a:lnTo>
                  <a:pt x="0" y="342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795515" y="5617334"/>
            <a:ext cx="4844895" cy="4328106"/>
          </a:xfrm>
          <a:custGeom>
            <a:avLst/>
            <a:gdLst/>
            <a:ahLst/>
            <a:cxnLst/>
            <a:rect r="r" b="b" t="t" l="l"/>
            <a:pathLst>
              <a:path h="4328106" w="4844895">
                <a:moveTo>
                  <a:pt x="0" y="0"/>
                </a:moveTo>
                <a:lnTo>
                  <a:pt x="4844895" y="0"/>
                </a:lnTo>
                <a:lnTo>
                  <a:pt x="4844895" y="4328106"/>
                </a:lnTo>
                <a:lnTo>
                  <a:pt x="0" y="4328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469770" y="4138595"/>
            <a:ext cx="7047242" cy="168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9"/>
              </a:lnSpc>
            </a:pPr>
            <a:r>
              <a:rPr lang="en-US" sz="29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Chương trình kèm tour trải nghiệm, dành cho các phụ huynh, thầy cô hướng dẫn học sinh tham quan nông trại.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346190" y="2322118"/>
            <a:ext cx="5420273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Giới thiệu bởi: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4938568" y="646654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2"/>
                </a:lnTo>
                <a:lnTo>
                  <a:pt x="0" y="16656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wipe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5950" y="-792494"/>
            <a:ext cx="4195703" cy="2076873"/>
          </a:xfrm>
          <a:custGeom>
            <a:avLst/>
            <a:gdLst/>
            <a:ahLst/>
            <a:cxnLst/>
            <a:rect r="r" b="b" t="t" l="l"/>
            <a:pathLst>
              <a:path h="2076873" w="4195703">
                <a:moveTo>
                  <a:pt x="0" y="0"/>
                </a:moveTo>
                <a:lnTo>
                  <a:pt x="4195703" y="0"/>
                </a:lnTo>
                <a:lnTo>
                  <a:pt x="4195703" y="2076873"/>
                </a:lnTo>
                <a:lnTo>
                  <a:pt x="0" y="207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2813" y="823263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55744" y="8640912"/>
            <a:ext cx="888929" cy="1791292"/>
          </a:xfrm>
          <a:custGeom>
            <a:avLst/>
            <a:gdLst/>
            <a:ahLst/>
            <a:cxnLst/>
            <a:rect r="r" b="b" t="t" l="l"/>
            <a:pathLst>
              <a:path h="1791292" w="888929">
                <a:moveTo>
                  <a:pt x="0" y="0"/>
                </a:moveTo>
                <a:lnTo>
                  <a:pt x="888929" y="0"/>
                </a:lnTo>
                <a:lnTo>
                  <a:pt x="888929" y="1791293"/>
                </a:lnTo>
                <a:lnTo>
                  <a:pt x="0" y="1791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04359" y="5362555"/>
            <a:ext cx="3478069" cy="4668549"/>
          </a:xfrm>
          <a:custGeom>
            <a:avLst/>
            <a:gdLst/>
            <a:ahLst/>
            <a:cxnLst/>
            <a:rect r="r" b="b" t="t" l="l"/>
            <a:pathLst>
              <a:path h="4668549" w="3478069">
                <a:moveTo>
                  <a:pt x="0" y="0"/>
                </a:moveTo>
                <a:lnTo>
                  <a:pt x="3478070" y="0"/>
                </a:lnTo>
                <a:lnTo>
                  <a:pt x="3478070" y="4668549"/>
                </a:lnTo>
                <a:lnTo>
                  <a:pt x="0" y="466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48119" y="5671267"/>
            <a:ext cx="3163269" cy="1565818"/>
          </a:xfrm>
          <a:custGeom>
            <a:avLst/>
            <a:gdLst/>
            <a:ahLst/>
            <a:cxnLst/>
            <a:rect r="r" b="b" t="t" l="l"/>
            <a:pathLst>
              <a:path h="1565818" w="3163269">
                <a:moveTo>
                  <a:pt x="0" y="0"/>
                </a:moveTo>
                <a:lnTo>
                  <a:pt x="3163269" y="0"/>
                </a:lnTo>
                <a:lnTo>
                  <a:pt x="3163269" y="1565818"/>
                </a:lnTo>
                <a:lnTo>
                  <a:pt x="0" y="1565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25788" y="4080034"/>
            <a:ext cx="4032251" cy="5412418"/>
          </a:xfrm>
          <a:custGeom>
            <a:avLst/>
            <a:gdLst/>
            <a:ahLst/>
            <a:cxnLst/>
            <a:rect r="r" b="b" t="t" l="l"/>
            <a:pathLst>
              <a:path h="5412418" w="4032251">
                <a:moveTo>
                  <a:pt x="0" y="0"/>
                </a:moveTo>
                <a:lnTo>
                  <a:pt x="4032251" y="0"/>
                </a:lnTo>
                <a:lnTo>
                  <a:pt x="4032251" y="5412418"/>
                </a:lnTo>
                <a:lnTo>
                  <a:pt x="0" y="541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19262" y="3444180"/>
            <a:ext cx="4728645" cy="6347175"/>
          </a:xfrm>
          <a:custGeom>
            <a:avLst/>
            <a:gdLst/>
            <a:ahLst/>
            <a:cxnLst/>
            <a:rect r="r" b="b" t="t" l="l"/>
            <a:pathLst>
              <a:path h="6347175" w="4728645">
                <a:moveTo>
                  <a:pt x="0" y="0"/>
                </a:moveTo>
                <a:lnTo>
                  <a:pt x="4728646" y="0"/>
                </a:lnTo>
                <a:lnTo>
                  <a:pt x="4728646" y="6347175"/>
                </a:lnTo>
                <a:lnTo>
                  <a:pt x="0" y="634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8368" y="5061933"/>
            <a:ext cx="3702033" cy="4969171"/>
          </a:xfrm>
          <a:custGeom>
            <a:avLst/>
            <a:gdLst/>
            <a:ahLst/>
            <a:cxnLst/>
            <a:rect r="r" b="b" t="t" l="l"/>
            <a:pathLst>
              <a:path h="4969171" w="3702033">
                <a:moveTo>
                  <a:pt x="0" y="0"/>
                </a:moveTo>
                <a:lnTo>
                  <a:pt x="3702032" y="0"/>
                </a:lnTo>
                <a:lnTo>
                  <a:pt x="3702032" y="4969171"/>
                </a:lnTo>
                <a:lnTo>
                  <a:pt x="0" y="496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3429055" y="8867586"/>
            <a:ext cx="6024483" cy="2010671"/>
          </a:xfrm>
          <a:custGeom>
            <a:avLst/>
            <a:gdLst/>
            <a:ahLst/>
            <a:cxnLst/>
            <a:rect r="r" b="b" t="t" l="l"/>
            <a:pathLst>
              <a:path h="2010671" w="6024483">
                <a:moveTo>
                  <a:pt x="6024483" y="0"/>
                </a:moveTo>
                <a:lnTo>
                  <a:pt x="0" y="0"/>
                </a:lnTo>
                <a:lnTo>
                  <a:pt x="0" y="2010671"/>
                </a:lnTo>
                <a:lnTo>
                  <a:pt x="6024483" y="2010671"/>
                </a:lnTo>
                <a:lnTo>
                  <a:pt x="602448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39989" y="8418185"/>
            <a:ext cx="881931" cy="1485357"/>
          </a:xfrm>
          <a:custGeom>
            <a:avLst/>
            <a:gdLst/>
            <a:ahLst/>
            <a:cxnLst/>
            <a:rect r="r" b="b" t="t" l="l"/>
            <a:pathLst>
              <a:path h="1485357" w="881931">
                <a:moveTo>
                  <a:pt x="881930" y="0"/>
                </a:moveTo>
                <a:lnTo>
                  <a:pt x="0" y="0"/>
                </a:lnTo>
                <a:lnTo>
                  <a:pt x="0" y="1485357"/>
                </a:lnTo>
                <a:lnTo>
                  <a:pt x="881930" y="1485357"/>
                </a:lnTo>
                <a:lnTo>
                  <a:pt x="88193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-1675902" y="8579624"/>
            <a:ext cx="6887290" cy="2298633"/>
          </a:xfrm>
          <a:custGeom>
            <a:avLst/>
            <a:gdLst/>
            <a:ahLst/>
            <a:cxnLst/>
            <a:rect r="r" b="b" t="t" l="l"/>
            <a:pathLst>
              <a:path h="2298633" w="6887290">
                <a:moveTo>
                  <a:pt x="6887290" y="0"/>
                </a:moveTo>
                <a:lnTo>
                  <a:pt x="0" y="0"/>
                </a:lnTo>
                <a:lnTo>
                  <a:pt x="0" y="2298633"/>
                </a:lnTo>
                <a:lnTo>
                  <a:pt x="6887290" y="2298633"/>
                </a:lnTo>
                <a:lnTo>
                  <a:pt x="688729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27631" y="8867385"/>
            <a:ext cx="593813" cy="1319585"/>
          </a:xfrm>
          <a:custGeom>
            <a:avLst/>
            <a:gdLst/>
            <a:ahLst/>
            <a:cxnLst/>
            <a:rect r="r" b="b" t="t" l="l"/>
            <a:pathLst>
              <a:path h="1319585" w="593813">
                <a:moveTo>
                  <a:pt x="0" y="0"/>
                </a:moveTo>
                <a:lnTo>
                  <a:pt x="593813" y="0"/>
                </a:lnTo>
                <a:lnTo>
                  <a:pt x="593813" y="1319584"/>
                </a:lnTo>
                <a:lnTo>
                  <a:pt x="0" y="13195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2318715">
            <a:off x="4519744" y="4919263"/>
            <a:ext cx="2439530" cy="604637"/>
          </a:xfrm>
          <a:custGeom>
            <a:avLst/>
            <a:gdLst/>
            <a:ahLst/>
            <a:cxnLst/>
            <a:rect r="r" b="b" t="t" l="l"/>
            <a:pathLst>
              <a:path h="604637" w="2439530">
                <a:moveTo>
                  <a:pt x="2439530" y="0"/>
                </a:moveTo>
                <a:lnTo>
                  <a:pt x="0" y="0"/>
                </a:lnTo>
                <a:lnTo>
                  <a:pt x="0" y="604637"/>
                </a:lnTo>
                <a:lnTo>
                  <a:pt x="2439530" y="604637"/>
                </a:lnTo>
                <a:lnTo>
                  <a:pt x="24395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812943" y="4866872"/>
            <a:ext cx="3917090" cy="3247624"/>
          </a:xfrm>
          <a:custGeom>
            <a:avLst/>
            <a:gdLst/>
            <a:ahLst/>
            <a:cxnLst/>
            <a:rect r="r" b="b" t="t" l="l"/>
            <a:pathLst>
              <a:path h="3247624" w="3917090">
                <a:moveTo>
                  <a:pt x="0" y="0"/>
                </a:moveTo>
                <a:lnTo>
                  <a:pt x="3917091" y="0"/>
                </a:lnTo>
                <a:lnTo>
                  <a:pt x="3917091" y="3247624"/>
                </a:lnTo>
                <a:lnTo>
                  <a:pt x="0" y="3247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807227" y="4363324"/>
            <a:ext cx="6313473" cy="5082346"/>
          </a:xfrm>
          <a:custGeom>
            <a:avLst/>
            <a:gdLst/>
            <a:ahLst/>
            <a:cxnLst/>
            <a:rect r="r" b="b" t="t" l="l"/>
            <a:pathLst>
              <a:path h="5082346" w="6313473">
                <a:moveTo>
                  <a:pt x="0" y="0"/>
                </a:moveTo>
                <a:lnTo>
                  <a:pt x="6313473" y="0"/>
                </a:lnTo>
                <a:lnTo>
                  <a:pt x="6313473" y="5082346"/>
                </a:lnTo>
                <a:lnTo>
                  <a:pt x="0" y="5082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21605" y="8640912"/>
            <a:ext cx="6960820" cy="2323174"/>
          </a:xfrm>
          <a:custGeom>
            <a:avLst/>
            <a:gdLst/>
            <a:ahLst/>
            <a:cxnLst/>
            <a:rect r="r" b="b" t="t" l="l"/>
            <a:pathLst>
              <a:path h="2323174" w="6960820">
                <a:moveTo>
                  <a:pt x="0" y="0"/>
                </a:moveTo>
                <a:lnTo>
                  <a:pt x="6960820" y="0"/>
                </a:lnTo>
                <a:lnTo>
                  <a:pt x="6960820" y="2323174"/>
                </a:lnTo>
                <a:lnTo>
                  <a:pt x="0" y="2323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658508" y="8993478"/>
            <a:ext cx="5647278" cy="1884779"/>
          </a:xfrm>
          <a:custGeom>
            <a:avLst/>
            <a:gdLst/>
            <a:ahLst/>
            <a:cxnLst/>
            <a:rect r="r" b="b" t="t" l="l"/>
            <a:pathLst>
              <a:path h="1884779" w="5647278">
                <a:moveTo>
                  <a:pt x="0" y="0"/>
                </a:moveTo>
                <a:lnTo>
                  <a:pt x="5647278" y="0"/>
                </a:lnTo>
                <a:lnTo>
                  <a:pt x="5647278" y="1884779"/>
                </a:lnTo>
                <a:lnTo>
                  <a:pt x="0" y="1884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740082" y="3059695"/>
            <a:ext cx="4442343" cy="2198960"/>
          </a:xfrm>
          <a:custGeom>
            <a:avLst/>
            <a:gdLst/>
            <a:ahLst/>
            <a:cxnLst/>
            <a:rect r="r" b="b" t="t" l="l"/>
            <a:pathLst>
              <a:path h="2198960" w="4442343">
                <a:moveTo>
                  <a:pt x="0" y="0"/>
                </a:moveTo>
                <a:lnTo>
                  <a:pt x="4442343" y="0"/>
                </a:lnTo>
                <a:lnTo>
                  <a:pt x="4442343" y="2198960"/>
                </a:lnTo>
                <a:lnTo>
                  <a:pt x="0" y="2198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37790" y="1895230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686385">
            <a:off x="9065599" y="620647"/>
            <a:ext cx="5701620" cy="4530196"/>
          </a:xfrm>
          <a:custGeom>
            <a:avLst/>
            <a:gdLst/>
            <a:ahLst/>
            <a:cxnLst/>
            <a:rect r="r" b="b" t="t" l="l"/>
            <a:pathLst>
              <a:path h="4530196" w="5701620">
                <a:moveTo>
                  <a:pt x="0" y="0"/>
                </a:moveTo>
                <a:lnTo>
                  <a:pt x="5701621" y="0"/>
                </a:lnTo>
                <a:lnTo>
                  <a:pt x="5701621" y="4530197"/>
                </a:lnTo>
                <a:lnTo>
                  <a:pt x="0" y="4530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966915" y="1397421"/>
            <a:ext cx="719211" cy="333534"/>
          </a:xfrm>
          <a:custGeom>
            <a:avLst/>
            <a:gdLst/>
            <a:ahLst/>
            <a:cxnLst/>
            <a:rect r="r" b="b" t="t" l="l"/>
            <a:pathLst>
              <a:path h="333534" w="719211">
                <a:moveTo>
                  <a:pt x="0" y="0"/>
                </a:moveTo>
                <a:lnTo>
                  <a:pt x="719211" y="0"/>
                </a:lnTo>
                <a:lnTo>
                  <a:pt x="719211" y="333534"/>
                </a:lnTo>
                <a:lnTo>
                  <a:pt x="0" y="3335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424758" y="1973957"/>
            <a:ext cx="3917090" cy="3247624"/>
          </a:xfrm>
          <a:custGeom>
            <a:avLst/>
            <a:gdLst/>
            <a:ahLst/>
            <a:cxnLst/>
            <a:rect r="r" b="b" t="t" l="l"/>
            <a:pathLst>
              <a:path h="3247624" w="3917090">
                <a:moveTo>
                  <a:pt x="0" y="0"/>
                </a:moveTo>
                <a:lnTo>
                  <a:pt x="3917091" y="0"/>
                </a:lnTo>
                <a:lnTo>
                  <a:pt x="3917091" y="3247624"/>
                </a:lnTo>
                <a:lnTo>
                  <a:pt x="0" y="3247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913125">
            <a:off x="16015144" y="782048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7"/>
                </a:lnTo>
                <a:lnTo>
                  <a:pt x="0" y="2560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913125">
            <a:off x="9645622" y="8451585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6613171" y="5785567"/>
            <a:ext cx="2487038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sz="32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Độ tuổi phù hợp: </a:t>
            </a:r>
            <a:r>
              <a:rPr lang="en-US" b="true" sz="3200" strike="noStrike" u="none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4</a:t>
            </a:r>
            <a:r>
              <a:rPr lang="en-US" b="true" sz="3200" strike="noStrike" u="none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 tuổi trở lên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730034" y="1964320"/>
            <a:ext cx="4575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b="true" sz="7200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Tập làm nông dân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106463" y="2759569"/>
            <a:ext cx="2633045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Thu hoạch sao cho đúng?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686126" y="1169853"/>
            <a:ext cx="3036121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Bài học 0</a:t>
            </a: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03</a:t>
            </a:r>
          </a:p>
        </p:txBody>
      </p:sp>
    </p:spTree>
  </p:cSld>
  <p:clrMapOvr>
    <a:masterClrMapping/>
  </p:clrMapOvr>
  <p:transition spd="slow">
    <p:wipe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23263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4222" y="5467782"/>
            <a:ext cx="3163269" cy="1565818"/>
          </a:xfrm>
          <a:custGeom>
            <a:avLst/>
            <a:gdLst/>
            <a:ahLst/>
            <a:cxnLst/>
            <a:rect r="r" b="b" t="t" l="l"/>
            <a:pathLst>
              <a:path h="1565818" w="3163269">
                <a:moveTo>
                  <a:pt x="0" y="0"/>
                </a:moveTo>
                <a:lnTo>
                  <a:pt x="3163269" y="0"/>
                </a:lnTo>
                <a:lnTo>
                  <a:pt x="3163269" y="1565818"/>
                </a:lnTo>
                <a:lnTo>
                  <a:pt x="0" y="156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96727" y="4420044"/>
            <a:ext cx="3604501" cy="4838256"/>
          </a:xfrm>
          <a:custGeom>
            <a:avLst/>
            <a:gdLst/>
            <a:ahLst/>
            <a:cxnLst/>
            <a:rect r="r" b="b" t="t" l="l"/>
            <a:pathLst>
              <a:path h="4838256" w="3604501">
                <a:moveTo>
                  <a:pt x="0" y="0"/>
                </a:moveTo>
                <a:lnTo>
                  <a:pt x="3604501" y="0"/>
                </a:lnTo>
                <a:lnTo>
                  <a:pt x="3604501" y="4838256"/>
                </a:lnTo>
                <a:lnTo>
                  <a:pt x="0" y="4838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166217" y="8324589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5955" y="8767152"/>
            <a:ext cx="751457" cy="982297"/>
          </a:xfrm>
          <a:custGeom>
            <a:avLst/>
            <a:gdLst/>
            <a:ahLst/>
            <a:cxnLst/>
            <a:rect r="r" b="b" t="t" l="l"/>
            <a:pathLst>
              <a:path h="982297" w="751457">
                <a:moveTo>
                  <a:pt x="0" y="0"/>
                </a:moveTo>
                <a:lnTo>
                  <a:pt x="751457" y="0"/>
                </a:lnTo>
                <a:lnTo>
                  <a:pt x="751457" y="982296"/>
                </a:lnTo>
                <a:lnTo>
                  <a:pt x="0" y="982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461664" y="1326374"/>
            <a:ext cx="3574736" cy="1769494"/>
          </a:xfrm>
          <a:custGeom>
            <a:avLst/>
            <a:gdLst/>
            <a:ahLst/>
            <a:cxnLst/>
            <a:rect r="r" b="b" t="t" l="l"/>
            <a:pathLst>
              <a:path h="1769494" w="3574736">
                <a:moveTo>
                  <a:pt x="0" y="0"/>
                </a:moveTo>
                <a:lnTo>
                  <a:pt x="3574736" y="0"/>
                </a:lnTo>
                <a:lnTo>
                  <a:pt x="3574736" y="1769495"/>
                </a:lnTo>
                <a:lnTo>
                  <a:pt x="0" y="176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321598" y="5349243"/>
            <a:ext cx="2742605" cy="3681349"/>
          </a:xfrm>
          <a:custGeom>
            <a:avLst/>
            <a:gdLst/>
            <a:ahLst/>
            <a:cxnLst/>
            <a:rect r="r" b="b" t="t" l="l"/>
            <a:pathLst>
              <a:path h="3681349" w="2742605">
                <a:moveTo>
                  <a:pt x="0" y="0"/>
                </a:moveTo>
                <a:lnTo>
                  <a:pt x="2742605" y="0"/>
                </a:lnTo>
                <a:lnTo>
                  <a:pt x="2742605" y="3681348"/>
                </a:lnTo>
                <a:lnTo>
                  <a:pt x="0" y="368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05786" y="4916755"/>
            <a:ext cx="3216269" cy="4317140"/>
          </a:xfrm>
          <a:custGeom>
            <a:avLst/>
            <a:gdLst/>
            <a:ahLst/>
            <a:cxnLst/>
            <a:rect r="r" b="b" t="t" l="l"/>
            <a:pathLst>
              <a:path h="4317140" w="3216269">
                <a:moveTo>
                  <a:pt x="0" y="0"/>
                </a:moveTo>
                <a:lnTo>
                  <a:pt x="3216269" y="0"/>
                </a:lnTo>
                <a:lnTo>
                  <a:pt x="3216269" y="4317140"/>
                </a:lnTo>
                <a:lnTo>
                  <a:pt x="0" y="431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63055" y="6017098"/>
            <a:ext cx="2518001" cy="3379867"/>
          </a:xfrm>
          <a:custGeom>
            <a:avLst/>
            <a:gdLst/>
            <a:ahLst/>
            <a:cxnLst/>
            <a:rect r="r" b="b" t="t" l="l"/>
            <a:pathLst>
              <a:path h="3379867" w="2518001">
                <a:moveTo>
                  <a:pt x="0" y="0"/>
                </a:moveTo>
                <a:lnTo>
                  <a:pt x="2518001" y="0"/>
                </a:lnTo>
                <a:lnTo>
                  <a:pt x="2518001" y="3379867"/>
                </a:lnTo>
                <a:lnTo>
                  <a:pt x="0" y="3379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3350" y="3519928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461664" y="8324589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223954" y="8343639"/>
            <a:ext cx="704871" cy="1420396"/>
          </a:xfrm>
          <a:custGeom>
            <a:avLst/>
            <a:gdLst/>
            <a:ahLst/>
            <a:cxnLst/>
            <a:rect r="r" b="b" t="t" l="l"/>
            <a:pathLst>
              <a:path h="1420396" w="704871">
                <a:moveTo>
                  <a:pt x="0" y="0"/>
                </a:moveTo>
                <a:lnTo>
                  <a:pt x="704872" y="0"/>
                </a:lnTo>
                <a:lnTo>
                  <a:pt x="704872" y="1420396"/>
                </a:lnTo>
                <a:lnTo>
                  <a:pt x="0" y="1420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53350" y="8981922"/>
            <a:ext cx="5438414" cy="1815071"/>
          </a:xfrm>
          <a:custGeom>
            <a:avLst/>
            <a:gdLst/>
            <a:ahLst/>
            <a:cxnLst/>
            <a:rect r="r" b="b" t="t" l="l"/>
            <a:pathLst>
              <a:path h="1815071" w="5438414">
                <a:moveTo>
                  <a:pt x="5438414" y="0"/>
                </a:moveTo>
                <a:lnTo>
                  <a:pt x="0" y="0"/>
                </a:lnTo>
                <a:lnTo>
                  <a:pt x="0" y="1815071"/>
                </a:lnTo>
                <a:lnTo>
                  <a:pt x="5438414" y="1815071"/>
                </a:lnTo>
                <a:lnTo>
                  <a:pt x="543841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86630" y="8981922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898948" y="2674410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6"/>
                </a:lnTo>
                <a:lnTo>
                  <a:pt x="0" y="589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913125">
            <a:off x="1646169" y="7835978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3286198" y="232924"/>
            <a:ext cx="10612750" cy="8432312"/>
          </a:xfrm>
          <a:custGeom>
            <a:avLst/>
            <a:gdLst/>
            <a:ahLst/>
            <a:cxnLst/>
            <a:rect r="r" b="b" t="t" l="l"/>
            <a:pathLst>
              <a:path h="8432312" w="10612750">
                <a:moveTo>
                  <a:pt x="0" y="0"/>
                </a:moveTo>
                <a:lnTo>
                  <a:pt x="10612750" y="0"/>
                </a:lnTo>
                <a:lnTo>
                  <a:pt x="10612750" y="8432312"/>
                </a:lnTo>
                <a:lnTo>
                  <a:pt x="0" y="84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505315" y="7200335"/>
            <a:ext cx="594965" cy="275915"/>
          </a:xfrm>
          <a:custGeom>
            <a:avLst/>
            <a:gdLst/>
            <a:ahLst/>
            <a:cxnLst/>
            <a:rect r="r" b="b" t="t" l="l"/>
            <a:pathLst>
              <a:path h="275915" w="594965">
                <a:moveTo>
                  <a:pt x="0" y="0"/>
                </a:moveTo>
                <a:lnTo>
                  <a:pt x="594965" y="0"/>
                </a:lnTo>
                <a:lnTo>
                  <a:pt x="594965" y="275915"/>
                </a:lnTo>
                <a:lnTo>
                  <a:pt x="0" y="275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755558" y="995608"/>
            <a:ext cx="634472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8"/>
              </a:lnSpc>
            </a:pPr>
            <a:r>
              <a:rPr lang="en-US" sz="3456" b="true">
                <a:solidFill>
                  <a:srgbClr val="FF914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05</a:t>
            </a:r>
            <a:r>
              <a:rPr lang="en-US" sz="3456" b="true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Nguyên tắc</a:t>
            </a:r>
          </a:p>
          <a:p>
            <a:pPr algn="ctr">
              <a:lnSpc>
                <a:spcPts val="4148"/>
              </a:lnSpc>
            </a:pPr>
            <a:r>
              <a:rPr lang="en-US" sz="3456" b="true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An toàn nông trại</a:t>
            </a:r>
          </a:p>
        </p:txBody>
      </p:sp>
      <p:sp>
        <p:nvSpPr>
          <p:cNvPr name="Freeform 24" id="24"/>
          <p:cNvSpPr/>
          <p:nvPr/>
        </p:nvSpPr>
        <p:spPr>
          <a:xfrm flipH="true" flipV="false" rot="591177">
            <a:off x="7248731" y="1295289"/>
            <a:ext cx="544048" cy="448386"/>
          </a:xfrm>
          <a:custGeom>
            <a:avLst/>
            <a:gdLst/>
            <a:ahLst/>
            <a:cxnLst/>
            <a:rect r="r" b="b" t="t" l="l"/>
            <a:pathLst>
              <a:path h="448386" w="544048">
                <a:moveTo>
                  <a:pt x="544048" y="0"/>
                </a:moveTo>
                <a:lnTo>
                  <a:pt x="0" y="0"/>
                </a:lnTo>
                <a:lnTo>
                  <a:pt x="0" y="448387"/>
                </a:lnTo>
                <a:lnTo>
                  <a:pt x="544048" y="448387"/>
                </a:lnTo>
                <a:lnTo>
                  <a:pt x="54404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030701" y="2142803"/>
            <a:ext cx="8948961" cy="5333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Trẻ dưới 10 tuổi cần có phụ huynh đi kèm, hoặc tham quan theo nhóm dưới sự hướng dẫn của thầy cô và các bác nông dân.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Mặc quần áo thoải mái, dễ vận động, đi giày kín hoặc ủng (nông trại hỗ trợ ủng số lượng có hạn).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Di chuyển theo lối đi, tránh giẫm lên các cây con.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Chỉ vào vườn qua đường cổng chính, không trèo rào giữa các vườn hoặc ra ngoài khu vực 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Rửa sạch tay sau khi làm đất hoặc tiếp xúc côn trùng.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1220986" y="7033600"/>
            <a:ext cx="4526266" cy="2896810"/>
          </a:xfrm>
          <a:custGeom>
            <a:avLst/>
            <a:gdLst/>
            <a:ahLst/>
            <a:cxnLst/>
            <a:rect r="r" b="b" t="t" l="l"/>
            <a:pathLst>
              <a:path h="2896810" w="4526266">
                <a:moveTo>
                  <a:pt x="0" y="0"/>
                </a:moveTo>
                <a:lnTo>
                  <a:pt x="4526267" y="0"/>
                </a:lnTo>
                <a:lnTo>
                  <a:pt x="4526267" y="2896810"/>
                </a:lnTo>
                <a:lnTo>
                  <a:pt x="0" y="28968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314424" y="8301303"/>
            <a:ext cx="8749778" cy="104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178" b="true">
                <a:solidFill>
                  <a:srgbClr val="DBF9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Lưu ý</a:t>
            </a:r>
          </a:p>
          <a:p>
            <a:pPr algn="ctr">
              <a:lnSpc>
                <a:spcPts val="4226"/>
              </a:lnSpc>
            </a:pPr>
            <a:r>
              <a:rPr lang="en-US" sz="3178" b="true">
                <a:solidFill>
                  <a:srgbClr val="DBF9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An toàn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476750" y="68667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351268">
            <a:off x="679102" y="1660424"/>
            <a:ext cx="2421140" cy="1155258"/>
          </a:xfrm>
          <a:custGeom>
            <a:avLst/>
            <a:gdLst/>
            <a:ahLst/>
            <a:cxnLst/>
            <a:rect r="r" b="b" t="t" l="l"/>
            <a:pathLst>
              <a:path h="1155258" w="2421140">
                <a:moveTo>
                  <a:pt x="2421141" y="0"/>
                </a:moveTo>
                <a:lnTo>
                  <a:pt x="0" y="0"/>
                </a:lnTo>
                <a:lnTo>
                  <a:pt x="0" y="1155258"/>
                </a:lnTo>
                <a:lnTo>
                  <a:pt x="2421141" y="1155258"/>
                </a:lnTo>
                <a:lnTo>
                  <a:pt x="2421141" y="0"/>
                </a:lnTo>
                <a:close/>
              </a:path>
            </a:pathLst>
          </a:custGeom>
          <a:blipFill>
            <a:blip r:embed="rId4"/>
            <a:stretch>
              <a:fillRect l="0" t="0" r="0" b="-374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04</a:t>
            </a:r>
          </a:p>
        </p:txBody>
      </p:sp>
    </p:spTree>
  </p:cSld>
  <p:clrMapOvr>
    <a:masterClrMapping/>
  </p:clrMapOvr>
  <p:transition spd="slow">
    <p:wipe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995835" y="-114771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7"/>
                </a:lnTo>
                <a:lnTo>
                  <a:pt x="0" y="2176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05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6251786" y="1179512"/>
            <a:ext cx="10497028" cy="7509842"/>
            <a:chOff x="0" y="0"/>
            <a:chExt cx="4584192" cy="327964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584192" cy="3279648"/>
            </a:xfrm>
            <a:custGeom>
              <a:avLst/>
              <a:gdLst/>
              <a:ahLst/>
              <a:cxnLst/>
              <a:rect r="r" b="b" t="t" l="l"/>
              <a:pathLst>
                <a:path h="3279648" w="4584192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11"/>
              <a:stretch>
                <a:fillRect l="-29" t="0" r="-29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true" flipV="false" rot="0">
              <a:off x="75953" y="23119"/>
              <a:ext cx="4450362" cy="3189732"/>
            </a:xfrm>
            <a:custGeom>
              <a:avLst/>
              <a:gdLst/>
              <a:ahLst/>
              <a:cxnLst/>
              <a:rect r="r" b="b" t="t" l="l"/>
              <a:pathLst>
                <a:path h="3189732" w="4450362">
                  <a:moveTo>
                    <a:pt x="2766640" y="191573"/>
                  </a:moveTo>
                  <a:cubicBezTo>
                    <a:pt x="2819776" y="213467"/>
                    <a:pt x="2872124" y="237063"/>
                    <a:pt x="2923544" y="262011"/>
                  </a:cubicBezTo>
                  <a:cubicBezTo>
                    <a:pt x="3095709" y="345546"/>
                    <a:pt x="3265416" y="404118"/>
                    <a:pt x="3459745" y="383530"/>
                  </a:cubicBezTo>
                  <a:cubicBezTo>
                    <a:pt x="3711077" y="356903"/>
                    <a:pt x="4001629" y="330008"/>
                    <a:pt x="4180392" y="508681"/>
                  </a:cubicBezTo>
                  <a:cubicBezTo>
                    <a:pt x="4311508" y="639732"/>
                    <a:pt x="4336637" y="844052"/>
                    <a:pt x="4318292" y="1028527"/>
                  </a:cubicBezTo>
                  <a:cubicBezTo>
                    <a:pt x="4299948" y="1213003"/>
                    <a:pt x="4245874" y="1394155"/>
                    <a:pt x="4247794" y="1579531"/>
                  </a:cubicBezTo>
                  <a:cubicBezTo>
                    <a:pt x="4250240" y="1815750"/>
                    <a:pt x="4342977" y="2040354"/>
                    <a:pt x="4394919" y="2270805"/>
                  </a:cubicBezTo>
                  <a:cubicBezTo>
                    <a:pt x="4446862" y="2501255"/>
                    <a:pt x="4450362" y="2765828"/>
                    <a:pt x="4299952" y="2947981"/>
                  </a:cubicBezTo>
                  <a:cubicBezTo>
                    <a:pt x="4100332" y="3189732"/>
                    <a:pt x="3722987" y="3179629"/>
                    <a:pt x="3427045" y="3076166"/>
                  </a:cubicBezTo>
                  <a:cubicBezTo>
                    <a:pt x="3131102" y="2972702"/>
                    <a:pt x="2853499" y="2797070"/>
                    <a:pt x="2540885" y="2773458"/>
                  </a:cubicBezTo>
                  <a:cubicBezTo>
                    <a:pt x="2061240" y="2737229"/>
                    <a:pt x="1617085" y="3066330"/>
                    <a:pt x="1136091" y="3062191"/>
                  </a:cubicBezTo>
                  <a:cubicBezTo>
                    <a:pt x="527891" y="3056959"/>
                    <a:pt x="22513" y="2465033"/>
                    <a:pt x="11256" y="1856885"/>
                  </a:cubicBezTo>
                  <a:cubicBezTo>
                    <a:pt x="0" y="1248737"/>
                    <a:pt x="406432" y="682399"/>
                    <a:pt x="940231" y="390850"/>
                  </a:cubicBezTo>
                  <a:cubicBezTo>
                    <a:pt x="1219485" y="238328"/>
                    <a:pt x="1507796" y="89503"/>
                    <a:pt x="1826844" y="44904"/>
                  </a:cubicBezTo>
                  <a:cubicBezTo>
                    <a:pt x="2148069" y="0"/>
                    <a:pt x="2469643" y="69200"/>
                    <a:pt x="2766640" y="191573"/>
                  </a:cubicBezTo>
                  <a:close/>
                </a:path>
              </a:pathLst>
            </a:custGeom>
            <a:blipFill>
              <a:blip r:embed="rId12"/>
              <a:stretch>
                <a:fillRect l="0" t="-14328" r="0" b="-98772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true" flipV="false" rot="-828105">
            <a:off x="1036512" y="2408220"/>
            <a:ext cx="5107781" cy="3371135"/>
          </a:xfrm>
          <a:custGeom>
            <a:avLst/>
            <a:gdLst/>
            <a:ahLst/>
            <a:cxnLst/>
            <a:rect r="r" b="b" t="t" l="l"/>
            <a:pathLst>
              <a:path h="3371135" w="5107781">
                <a:moveTo>
                  <a:pt x="5107781" y="0"/>
                </a:moveTo>
                <a:lnTo>
                  <a:pt x="0" y="0"/>
                </a:lnTo>
                <a:lnTo>
                  <a:pt x="0" y="3371135"/>
                </a:lnTo>
                <a:lnTo>
                  <a:pt x="5107781" y="3371135"/>
                </a:lnTo>
                <a:lnTo>
                  <a:pt x="510778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1510">
            <a:off x="4312511" y="5520735"/>
            <a:ext cx="1792808" cy="1393161"/>
          </a:xfrm>
          <a:custGeom>
            <a:avLst/>
            <a:gdLst/>
            <a:ahLst/>
            <a:cxnLst/>
            <a:rect r="r" b="b" t="t" l="l"/>
            <a:pathLst>
              <a:path h="1393161" w="1792808">
                <a:moveTo>
                  <a:pt x="0" y="0"/>
                </a:moveTo>
                <a:lnTo>
                  <a:pt x="1792807" y="0"/>
                </a:lnTo>
                <a:lnTo>
                  <a:pt x="1792807" y="1393161"/>
                </a:lnTo>
                <a:lnTo>
                  <a:pt x="0" y="1393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-230513">
            <a:off x="1852214" y="3101123"/>
            <a:ext cx="3450967" cy="1606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49"/>
              </a:lnSpc>
            </a:pPr>
            <a:r>
              <a:rPr lang="en-US" sz="3452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Đố bạn quả nào trong ảnh có thể ăn được?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700" y="952500"/>
            <a:ext cx="6706548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Thu hoạch sao cho đúng?</a:t>
            </a:r>
          </a:p>
        </p:txBody>
      </p:sp>
    </p:spTree>
  </p:cSld>
  <p:clrMapOvr>
    <a:masterClrMapping/>
  </p:clrMapOvr>
  <p:transition spd="slow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7563" y="1028700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8"/>
                </a:lnTo>
                <a:lnTo>
                  <a:pt x="0" y="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2340" y="2533131"/>
            <a:ext cx="6127808" cy="333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8" indent="-323849" lvl="1">
              <a:lnSpc>
                <a:spcPts val="4499"/>
              </a:lnSpc>
              <a:buFont typeface="Arial"/>
              <a:buChar char="•"/>
            </a:pPr>
            <a:r>
              <a:rPr lang="en-US" b="true" sz="2999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Cà chua chín:</a:t>
            </a:r>
            <a:r>
              <a:rPr lang="en-US" sz="29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màu đỏ tươi</a:t>
            </a:r>
          </a:p>
          <a:p>
            <a:pPr algn="just" marL="647698" indent="-323849" lvl="1">
              <a:lnSpc>
                <a:spcPts val="4499"/>
              </a:lnSpc>
              <a:buFont typeface="Arial"/>
              <a:buChar char="•"/>
            </a:pPr>
            <a:r>
              <a:rPr lang="en-US" b="true" sz="2999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Bí đỏ chín:</a:t>
            </a:r>
            <a:r>
              <a:rPr lang="en-US" sz="29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vỏ dày ngả màu cam đậm</a:t>
            </a:r>
          </a:p>
          <a:p>
            <a:pPr algn="just" marL="647698" indent="-323849" lvl="1">
              <a:lnSpc>
                <a:spcPts val="4499"/>
              </a:lnSpc>
              <a:buFont typeface="Arial"/>
              <a:buChar char="•"/>
            </a:pPr>
            <a:r>
              <a:rPr lang="en-US" b="true" sz="2999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Dưa chuột ăn được:</a:t>
            </a:r>
            <a:r>
              <a:rPr lang="en-US" sz="29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vỏ chuyển màu xanh thẫm, các gai ngoài vỏ to dần và bớt sắc hơn.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799021" y="2220920"/>
            <a:ext cx="9504048" cy="6799438"/>
            <a:chOff x="0" y="0"/>
            <a:chExt cx="4584192" cy="327964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584192" cy="3279648"/>
            </a:xfrm>
            <a:custGeom>
              <a:avLst/>
              <a:gdLst/>
              <a:ahLst/>
              <a:cxnLst/>
              <a:rect r="r" b="b" t="t" l="l"/>
              <a:pathLst>
                <a:path h="3279648" w="4584192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13"/>
              <a:stretch>
                <a:fillRect l="-29" t="0" r="-29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3980" y="23119"/>
              <a:ext cx="4450362" cy="3189732"/>
            </a:xfrm>
            <a:custGeom>
              <a:avLst/>
              <a:gdLst/>
              <a:ahLst/>
              <a:cxnLst/>
              <a:rect r="r" b="b" t="t" l="l"/>
              <a:pathLst>
                <a:path h="3189732" w="445036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14"/>
              <a:stretch>
                <a:fillRect l="-14848" t="-4051" r="0" b="-4327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28700" y="952500"/>
            <a:ext cx="894353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Quả chín thường có màu đậm hơn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-349819">
            <a:off x="4580700" y="6645766"/>
            <a:ext cx="1520774" cy="2371578"/>
          </a:xfrm>
          <a:custGeom>
            <a:avLst/>
            <a:gdLst/>
            <a:ahLst/>
            <a:cxnLst/>
            <a:rect r="r" b="b" t="t" l="l"/>
            <a:pathLst>
              <a:path h="2371578" w="1520774">
                <a:moveTo>
                  <a:pt x="0" y="0"/>
                </a:moveTo>
                <a:lnTo>
                  <a:pt x="1520774" y="0"/>
                </a:lnTo>
                <a:lnTo>
                  <a:pt x="1520774" y="2371578"/>
                </a:lnTo>
                <a:lnTo>
                  <a:pt x="0" y="23715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0">
            <a:off x="2212659" y="7038049"/>
            <a:ext cx="2830497" cy="2076877"/>
          </a:xfrm>
          <a:custGeom>
            <a:avLst/>
            <a:gdLst/>
            <a:ahLst/>
            <a:cxnLst/>
            <a:rect r="r" b="b" t="t" l="l"/>
            <a:pathLst>
              <a:path h="2076877" w="2830497">
                <a:moveTo>
                  <a:pt x="2830497" y="0"/>
                </a:moveTo>
                <a:lnTo>
                  <a:pt x="0" y="0"/>
                </a:lnTo>
                <a:lnTo>
                  <a:pt x="0" y="2076877"/>
                </a:lnTo>
                <a:lnTo>
                  <a:pt x="2830497" y="2076877"/>
                </a:lnTo>
                <a:lnTo>
                  <a:pt x="2830497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6068980"/>
            <a:ext cx="2321165" cy="1148977"/>
          </a:xfrm>
          <a:custGeom>
            <a:avLst/>
            <a:gdLst/>
            <a:ahLst/>
            <a:cxnLst/>
            <a:rect r="r" b="b" t="t" l="l"/>
            <a:pathLst>
              <a:path h="1148977" w="2321165">
                <a:moveTo>
                  <a:pt x="0" y="0"/>
                </a:moveTo>
                <a:lnTo>
                  <a:pt x="2321165" y="0"/>
                </a:lnTo>
                <a:lnTo>
                  <a:pt x="2321165" y="1148977"/>
                </a:lnTo>
                <a:lnTo>
                  <a:pt x="0" y="114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5008" y="6630919"/>
            <a:ext cx="2311822" cy="3103117"/>
          </a:xfrm>
          <a:custGeom>
            <a:avLst/>
            <a:gdLst/>
            <a:ahLst/>
            <a:cxnLst/>
            <a:rect r="r" b="b" t="t" l="l"/>
            <a:pathLst>
              <a:path h="3103117" w="2311822">
                <a:moveTo>
                  <a:pt x="0" y="0"/>
                </a:moveTo>
                <a:lnTo>
                  <a:pt x="2311822" y="0"/>
                </a:lnTo>
                <a:lnTo>
                  <a:pt x="2311822" y="3103117"/>
                </a:lnTo>
                <a:lnTo>
                  <a:pt x="0" y="3103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568" y="3664357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7"/>
                </a:lnTo>
                <a:lnTo>
                  <a:pt x="0" y="517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1006338" y="6173692"/>
            <a:ext cx="2772768" cy="3721836"/>
          </a:xfrm>
          <a:custGeom>
            <a:avLst/>
            <a:gdLst/>
            <a:ahLst/>
            <a:cxnLst/>
            <a:rect r="r" b="b" t="t" l="l"/>
            <a:pathLst>
              <a:path h="3721836" w="2772768">
                <a:moveTo>
                  <a:pt x="0" y="0"/>
                </a:moveTo>
                <a:lnTo>
                  <a:pt x="2772768" y="0"/>
                </a:lnTo>
                <a:lnTo>
                  <a:pt x="2772768" y="3721836"/>
                </a:lnTo>
                <a:lnTo>
                  <a:pt x="0" y="3721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890333" y="7412078"/>
            <a:ext cx="1840154" cy="2512156"/>
          </a:xfrm>
          <a:custGeom>
            <a:avLst/>
            <a:gdLst/>
            <a:ahLst/>
            <a:cxnLst/>
            <a:rect r="r" b="b" t="t" l="l"/>
            <a:pathLst>
              <a:path h="2512156" w="1840154">
                <a:moveTo>
                  <a:pt x="0" y="0"/>
                </a:moveTo>
                <a:lnTo>
                  <a:pt x="1840154" y="0"/>
                </a:lnTo>
                <a:lnTo>
                  <a:pt x="1840154" y="2512157"/>
                </a:lnTo>
                <a:lnTo>
                  <a:pt x="0" y="2512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927270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07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950841" y="2012407"/>
            <a:ext cx="7311716" cy="511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530"/>
              </a:lnSpc>
              <a:spcBef>
                <a:spcPct val="0"/>
              </a:spcBef>
            </a:pPr>
            <a:r>
              <a:rPr lang="en-US" b="true" sz="3000" strike="noStrike" u="none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Cách hái:</a:t>
            </a:r>
            <a:r>
              <a:rPr lang="en-US" sz="30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Ngắt phần cuống quả, có thể dùng kéo hoặc dao để tránh làm gãy cành. </a:t>
            </a:r>
            <a:r>
              <a:rPr lang="en-US" sz="30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K</a:t>
            </a: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hông giật mạnh vì có thể làm tổn thương cây.</a:t>
            </a:r>
          </a:p>
          <a:p>
            <a:pPr algn="just" marL="0" indent="0" lvl="0">
              <a:lnSpc>
                <a:spcPts val="4530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453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Thời điểm hái:</a:t>
            </a: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Để ăn ngay, có thể chọn quả chín hoàn toàn. Nếu muốn mang về trữ dần, có thể hái các quả mới chuyển màu để tiếp tục chín ở nhà.</a:t>
            </a:r>
          </a:p>
        </p:txBody>
      </p:sp>
      <p:grpSp>
        <p:nvGrpSpPr>
          <p:cNvPr name="Group 25" id="25"/>
          <p:cNvGrpSpPr/>
          <p:nvPr/>
        </p:nvGrpSpPr>
        <p:grpSpPr>
          <a:xfrm rot="-1955873">
            <a:off x="1472482" y="2270285"/>
            <a:ext cx="6936769" cy="6280033"/>
            <a:chOff x="0" y="0"/>
            <a:chExt cx="5580380" cy="5052060"/>
          </a:xfrm>
        </p:grpSpPr>
        <p:sp>
          <p:nvSpPr>
            <p:cNvPr name="Freeform 26" id="26"/>
            <p:cNvSpPr/>
            <p:nvPr/>
          </p:nvSpPr>
          <p:spPr>
            <a:xfrm flipH="true" flipV="false" rot="2005173">
              <a:off x="-131481" y="-420104"/>
              <a:ext cx="6093421" cy="5270766"/>
            </a:xfrm>
            <a:custGeom>
              <a:avLst/>
              <a:gdLst/>
              <a:ahLst/>
              <a:cxnLst/>
              <a:rect r="r" b="b" t="t" l="l"/>
              <a:pathLst>
                <a:path h="5270766" w="6093421">
                  <a:moveTo>
                    <a:pt x="2499512" y="99566"/>
                  </a:moveTo>
                  <a:cubicBezTo>
                    <a:pt x="3365375" y="187060"/>
                    <a:pt x="3709317" y="966349"/>
                    <a:pt x="4187385" y="1281811"/>
                  </a:cubicBezTo>
                  <a:cubicBezTo>
                    <a:pt x="4558391" y="1526627"/>
                    <a:pt x="5870741" y="1059703"/>
                    <a:pt x="5982081" y="2708006"/>
                  </a:cubicBezTo>
                  <a:cubicBezTo>
                    <a:pt x="6093422" y="4356309"/>
                    <a:pt x="4371198" y="4701884"/>
                    <a:pt x="2839951" y="4986325"/>
                  </a:cubicBezTo>
                  <a:cubicBezTo>
                    <a:pt x="1308704" y="5270767"/>
                    <a:pt x="46475" y="4416559"/>
                    <a:pt x="19049" y="2860147"/>
                  </a:cubicBezTo>
                  <a:cubicBezTo>
                    <a:pt x="0" y="1809861"/>
                    <a:pt x="1504672" y="0"/>
                    <a:pt x="2499512" y="99566"/>
                  </a:cubicBezTo>
                  <a:close/>
                </a:path>
              </a:pathLst>
            </a:custGeom>
            <a:blipFill>
              <a:blip r:embed="rId14"/>
              <a:stretch>
                <a:fillRect l="-75076" t="1306" r="-3253" b="12459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28700" y="952500"/>
            <a:ext cx="14449429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Hái quả thế nào?</a:t>
            </a:r>
          </a:p>
        </p:txBody>
      </p:sp>
    </p:spTree>
  </p:cSld>
  <p:clrMapOvr>
    <a:masterClrMapping/>
  </p:clrMapOvr>
  <p:transition spd="slow">
    <p:wipe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8950841" y="2895268"/>
            <a:ext cx="8308459" cy="5944084"/>
            <a:chOff x="0" y="0"/>
            <a:chExt cx="4584192" cy="327964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584192" cy="3279648"/>
            </a:xfrm>
            <a:custGeom>
              <a:avLst/>
              <a:gdLst/>
              <a:ahLst/>
              <a:cxnLst/>
              <a:rect r="r" b="b" t="t" l="l"/>
              <a:pathLst>
                <a:path h="3279648" w="4584192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11"/>
              <a:stretch>
                <a:fillRect l="-29" t="0" r="-2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3980" y="23119"/>
              <a:ext cx="4450362" cy="3189732"/>
            </a:xfrm>
            <a:custGeom>
              <a:avLst/>
              <a:gdLst/>
              <a:ahLst/>
              <a:cxnLst/>
              <a:rect r="r" b="b" t="t" l="l"/>
              <a:pathLst>
                <a:path h="3189732" w="445036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12"/>
              <a:stretch>
                <a:fillRect l="-12758" t="0" r="-12758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937446" y="7380407"/>
            <a:ext cx="2486478" cy="1724994"/>
          </a:xfrm>
          <a:custGeom>
            <a:avLst/>
            <a:gdLst/>
            <a:ahLst/>
            <a:cxnLst/>
            <a:rect r="r" b="b" t="t" l="l"/>
            <a:pathLst>
              <a:path h="1724994" w="2486478">
                <a:moveTo>
                  <a:pt x="0" y="0"/>
                </a:moveTo>
                <a:lnTo>
                  <a:pt x="2486478" y="0"/>
                </a:lnTo>
                <a:lnTo>
                  <a:pt x="2486478" y="1724994"/>
                </a:lnTo>
                <a:lnTo>
                  <a:pt x="0" y="17249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4300" y="2880924"/>
            <a:ext cx="7736540" cy="419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2" indent="-323851" lvl="1">
              <a:lnSpc>
                <a:spcPts val="453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Chọn phần mềm, gần ngọn để hái, phần gốc và thân tiếp tục phát triển.</a:t>
            </a:r>
          </a:p>
          <a:p>
            <a:pPr algn="just">
              <a:lnSpc>
                <a:spcPts val="906"/>
              </a:lnSpc>
              <a:spcBef>
                <a:spcPct val="0"/>
              </a:spcBef>
            </a:pPr>
          </a:p>
          <a:p>
            <a:pPr algn="just" marL="647702" indent="-323851" lvl="1">
              <a:lnSpc>
                <a:spcPts val="453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Nếu dùng dao kéo, tránh cắt sát gốc và tránh cắt vào những cây xung quanh.</a:t>
            </a:r>
          </a:p>
          <a:p>
            <a:pPr algn="just">
              <a:lnSpc>
                <a:spcPts val="906"/>
              </a:lnSpc>
              <a:spcBef>
                <a:spcPct val="0"/>
              </a:spcBef>
            </a:pPr>
          </a:p>
          <a:p>
            <a:pPr algn="just" marL="647702" indent="-323851" lvl="1">
              <a:lnSpc>
                <a:spcPts val="453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Một số loại rau ăn một mùa có thể nhổ cả gốc như rau cải cúc, xà lách, rau dền, cải xanh.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952500"/>
            <a:ext cx="14449429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Cách thu hoạch rau ăn lá</a:t>
            </a:r>
          </a:p>
        </p:txBody>
      </p:sp>
    </p:spTree>
  </p:cSld>
  <p:clrMapOvr>
    <a:masterClrMapping/>
  </p:clrMapOvr>
  <p:transition spd="slow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2813" y="8855885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393387" y="5527339"/>
            <a:ext cx="3789518" cy="1875811"/>
          </a:xfrm>
          <a:custGeom>
            <a:avLst/>
            <a:gdLst/>
            <a:ahLst/>
            <a:cxnLst/>
            <a:rect r="r" b="b" t="t" l="l"/>
            <a:pathLst>
              <a:path h="1875811" w="3789518">
                <a:moveTo>
                  <a:pt x="0" y="0"/>
                </a:moveTo>
                <a:lnTo>
                  <a:pt x="3789518" y="0"/>
                </a:lnTo>
                <a:lnTo>
                  <a:pt x="3789518" y="1875811"/>
                </a:lnTo>
                <a:lnTo>
                  <a:pt x="0" y="1875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837363" y="5630305"/>
            <a:ext cx="3233494" cy="4340260"/>
          </a:xfrm>
          <a:custGeom>
            <a:avLst/>
            <a:gdLst/>
            <a:ahLst/>
            <a:cxnLst/>
            <a:rect r="r" b="b" t="t" l="l"/>
            <a:pathLst>
              <a:path h="4340260" w="3233494">
                <a:moveTo>
                  <a:pt x="0" y="0"/>
                </a:moveTo>
                <a:lnTo>
                  <a:pt x="3233494" y="0"/>
                </a:lnTo>
                <a:lnTo>
                  <a:pt x="3233494" y="4340260"/>
                </a:lnTo>
                <a:lnTo>
                  <a:pt x="0" y="4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6933" y="6720059"/>
            <a:ext cx="2660102" cy="3570607"/>
          </a:xfrm>
          <a:custGeom>
            <a:avLst/>
            <a:gdLst/>
            <a:ahLst/>
            <a:cxnLst/>
            <a:rect r="r" b="b" t="t" l="l"/>
            <a:pathLst>
              <a:path h="3570607" w="2660102">
                <a:moveTo>
                  <a:pt x="0" y="0"/>
                </a:moveTo>
                <a:lnTo>
                  <a:pt x="2660103" y="0"/>
                </a:lnTo>
                <a:lnTo>
                  <a:pt x="2660103" y="3570606"/>
                </a:lnTo>
                <a:lnTo>
                  <a:pt x="0" y="357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374354" y="8178825"/>
            <a:ext cx="1573321" cy="2111841"/>
          </a:xfrm>
          <a:custGeom>
            <a:avLst/>
            <a:gdLst/>
            <a:ahLst/>
            <a:cxnLst/>
            <a:rect r="r" b="b" t="t" l="l"/>
            <a:pathLst>
              <a:path h="2111841" w="1573321">
                <a:moveTo>
                  <a:pt x="0" y="0"/>
                </a:moveTo>
                <a:lnTo>
                  <a:pt x="1573321" y="0"/>
                </a:lnTo>
                <a:lnTo>
                  <a:pt x="1573321" y="2111840"/>
                </a:lnTo>
                <a:lnTo>
                  <a:pt x="0" y="211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46154" y="7632473"/>
            <a:ext cx="1751869" cy="2351502"/>
          </a:xfrm>
          <a:custGeom>
            <a:avLst/>
            <a:gdLst/>
            <a:ahLst/>
            <a:cxnLst/>
            <a:rect r="r" b="b" t="t" l="l"/>
            <a:pathLst>
              <a:path h="2351502" w="1751869">
                <a:moveTo>
                  <a:pt x="0" y="0"/>
                </a:moveTo>
                <a:lnTo>
                  <a:pt x="1751869" y="0"/>
                </a:lnTo>
                <a:lnTo>
                  <a:pt x="1751869" y="2351502"/>
                </a:lnTo>
                <a:lnTo>
                  <a:pt x="0" y="2351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2817" y="6684183"/>
            <a:ext cx="2558197" cy="3433822"/>
          </a:xfrm>
          <a:custGeom>
            <a:avLst/>
            <a:gdLst/>
            <a:ahLst/>
            <a:cxnLst/>
            <a:rect r="r" b="b" t="t" l="l"/>
            <a:pathLst>
              <a:path h="3433822" w="2558197">
                <a:moveTo>
                  <a:pt x="0" y="0"/>
                </a:moveTo>
                <a:lnTo>
                  <a:pt x="2558197" y="0"/>
                </a:lnTo>
                <a:lnTo>
                  <a:pt x="2558197" y="3433822"/>
                </a:lnTo>
                <a:lnTo>
                  <a:pt x="0" y="3433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273642" y="7643187"/>
            <a:ext cx="1896782" cy="2546016"/>
          </a:xfrm>
          <a:custGeom>
            <a:avLst/>
            <a:gdLst/>
            <a:ahLst/>
            <a:cxnLst/>
            <a:rect r="r" b="b" t="t" l="l"/>
            <a:pathLst>
              <a:path h="2546016" w="1896782">
                <a:moveTo>
                  <a:pt x="0" y="0"/>
                </a:moveTo>
                <a:lnTo>
                  <a:pt x="1896782" y="0"/>
                </a:lnTo>
                <a:lnTo>
                  <a:pt x="1896782" y="2546016"/>
                </a:lnTo>
                <a:lnTo>
                  <a:pt x="0" y="2546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849891" y="8915911"/>
            <a:ext cx="5097783" cy="1701385"/>
          </a:xfrm>
          <a:custGeom>
            <a:avLst/>
            <a:gdLst/>
            <a:ahLst/>
            <a:cxnLst/>
            <a:rect r="r" b="b" t="t" l="l"/>
            <a:pathLst>
              <a:path h="1701385" w="5097783">
                <a:moveTo>
                  <a:pt x="5097784" y="0"/>
                </a:moveTo>
                <a:lnTo>
                  <a:pt x="0" y="0"/>
                </a:lnTo>
                <a:lnTo>
                  <a:pt x="0" y="1701385"/>
                </a:lnTo>
                <a:lnTo>
                  <a:pt x="5097784" y="1701385"/>
                </a:lnTo>
                <a:lnTo>
                  <a:pt x="509778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6209198" y="9587550"/>
            <a:ext cx="745919" cy="1256285"/>
          </a:xfrm>
          <a:custGeom>
            <a:avLst/>
            <a:gdLst/>
            <a:ahLst/>
            <a:cxnLst/>
            <a:rect r="r" b="b" t="t" l="l"/>
            <a:pathLst>
              <a:path h="1256285" w="745919">
                <a:moveTo>
                  <a:pt x="745920" y="0"/>
                </a:moveTo>
                <a:lnTo>
                  <a:pt x="0" y="0"/>
                </a:lnTo>
                <a:lnTo>
                  <a:pt x="0" y="1256285"/>
                </a:lnTo>
                <a:lnTo>
                  <a:pt x="745920" y="1256285"/>
                </a:lnTo>
                <a:lnTo>
                  <a:pt x="74592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2068014" y="9767508"/>
            <a:ext cx="5092367" cy="1699578"/>
          </a:xfrm>
          <a:custGeom>
            <a:avLst/>
            <a:gdLst/>
            <a:ahLst/>
            <a:cxnLst/>
            <a:rect r="r" b="b" t="t" l="l"/>
            <a:pathLst>
              <a:path h="1699578" w="5092367">
                <a:moveTo>
                  <a:pt x="5092367" y="0"/>
                </a:moveTo>
                <a:lnTo>
                  <a:pt x="0" y="0"/>
                </a:lnTo>
                <a:lnTo>
                  <a:pt x="0" y="1699577"/>
                </a:lnTo>
                <a:lnTo>
                  <a:pt x="5092367" y="1699577"/>
                </a:lnTo>
                <a:lnTo>
                  <a:pt x="5092367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2158420" y="8823538"/>
            <a:ext cx="758593" cy="1528650"/>
          </a:xfrm>
          <a:custGeom>
            <a:avLst/>
            <a:gdLst/>
            <a:ahLst/>
            <a:cxnLst/>
            <a:rect r="r" b="b" t="t" l="l"/>
            <a:pathLst>
              <a:path h="1528650" w="758593">
                <a:moveTo>
                  <a:pt x="758592" y="0"/>
                </a:moveTo>
                <a:lnTo>
                  <a:pt x="0" y="0"/>
                </a:lnTo>
                <a:lnTo>
                  <a:pt x="0" y="1528650"/>
                </a:lnTo>
                <a:lnTo>
                  <a:pt x="758592" y="1528650"/>
                </a:lnTo>
                <a:lnTo>
                  <a:pt x="75859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3203443" y="9180762"/>
            <a:ext cx="6651106" cy="2219807"/>
          </a:xfrm>
          <a:custGeom>
            <a:avLst/>
            <a:gdLst/>
            <a:ahLst/>
            <a:cxnLst/>
            <a:rect r="r" b="b" t="t" l="l"/>
            <a:pathLst>
              <a:path h="2219807" w="6651106">
                <a:moveTo>
                  <a:pt x="6651107" y="0"/>
                </a:moveTo>
                <a:lnTo>
                  <a:pt x="0" y="0"/>
                </a:lnTo>
                <a:lnTo>
                  <a:pt x="0" y="2219807"/>
                </a:lnTo>
                <a:lnTo>
                  <a:pt x="6651107" y="2219807"/>
                </a:lnTo>
                <a:lnTo>
                  <a:pt x="6651107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195815">
            <a:off x="2829374" y="8894641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09" y="0"/>
                </a:lnTo>
                <a:lnTo>
                  <a:pt x="323209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195815">
            <a:off x="17097695" y="9459824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92428" y="9958611"/>
            <a:ext cx="3947178" cy="1317371"/>
          </a:xfrm>
          <a:custGeom>
            <a:avLst/>
            <a:gdLst/>
            <a:ahLst/>
            <a:cxnLst/>
            <a:rect r="r" b="b" t="t" l="l"/>
            <a:pathLst>
              <a:path h="1317371" w="3947178">
                <a:moveTo>
                  <a:pt x="3947178" y="0"/>
                </a:moveTo>
                <a:lnTo>
                  <a:pt x="0" y="0"/>
                </a:lnTo>
                <a:lnTo>
                  <a:pt x="0" y="1317371"/>
                </a:lnTo>
                <a:lnTo>
                  <a:pt x="3947178" y="1317371"/>
                </a:lnTo>
                <a:lnTo>
                  <a:pt x="394717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971163" y="6619335"/>
            <a:ext cx="10345673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585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Quan sát củ nhô lên khỏi mặt đất</a:t>
            </a:r>
          </a:p>
          <a:p>
            <a:pPr algn="just" marL="647700" indent="-323850" lvl="1">
              <a:lnSpc>
                <a:spcPts val="585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Dùng tay hoặc dụng cụ đào nhẹ phần đất xung quanh </a:t>
            </a:r>
          </a:p>
          <a:p>
            <a:pPr algn="just" marL="647700" indent="-323850" lvl="1">
              <a:lnSpc>
                <a:spcPts val="585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</a:t>
            </a:r>
            <a:r>
              <a:rPr lang="en-US" sz="300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ắm chắc phần gốc lá và kéo lên từ từ.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063170" y="2353161"/>
            <a:ext cx="3892269" cy="3992325"/>
            <a:chOff x="0" y="0"/>
            <a:chExt cx="5189692" cy="532310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238641" y="0"/>
              <a:ext cx="4712410" cy="471241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3752" t="0" r="-44105" b="-12045"/>
                </a:stretch>
              </a:blipFill>
            </p:spPr>
          </p:sp>
        </p:grpSp>
        <p:sp>
          <p:nvSpPr>
            <p:cNvPr name="Freeform 26" id="26"/>
            <p:cNvSpPr/>
            <p:nvPr/>
          </p:nvSpPr>
          <p:spPr>
            <a:xfrm flipH="true" flipV="false" rot="-204207">
              <a:off x="362248" y="4233416"/>
              <a:ext cx="4465196" cy="957987"/>
            </a:xfrm>
            <a:custGeom>
              <a:avLst/>
              <a:gdLst/>
              <a:ahLst/>
              <a:cxnLst/>
              <a:rect r="r" b="b" t="t" l="l"/>
              <a:pathLst>
                <a:path h="957987" w="4465196">
                  <a:moveTo>
                    <a:pt x="4465196" y="0"/>
                  </a:moveTo>
                  <a:lnTo>
                    <a:pt x="0" y="0"/>
                  </a:lnTo>
                  <a:lnTo>
                    <a:pt x="0" y="957987"/>
                  </a:lnTo>
                  <a:lnTo>
                    <a:pt x="4465196" y="957987"/>
                  </a:lnTo>
                  <a:lnTo>
                    <a:pt x="4465196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0" y="4446632"/>
              <a:ext cx="5189692" cy="632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64"/>
                </a:lnSpc>
              </a:pPr>
              <a:r>
                <a:rPr lang="en-US" sz="3220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Chọn củ nhô lên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7361156" y="2416139"/>
            <a:ext cx="3864454" cy="3963795"/>
            <a:chOff x="0" y="0"/>
            <a:chExt cx="5152606" cy="528506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236936" y="0"/>
              <a:ext cx="4678734" cy="4678734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16581" t="0" r="-33231" b="0"/>
                </a:stretch>
              </a:blipFill>
            </p:spPr>
          </p:sp>
        </p:grpSp>
        <p:sp>
          <p:nvSpPr>
            <p:cNvPr name="Freeform 31" id="31"/>
            <p:cNvSpPr/>
            <p:nvPr/>
          </p:nvSpPr>
          <p:spPr>
            <a:xfrm flipH="true" flipV="false" rot="-204207">
              <a:off x="359660" y="4203163"/>
              <a:ext cx="4433286" cy="951141"/>
            </a:xfrm>
            <a:custGeom>
              <a:avLst/>
              <a:gdLst/>
              <a:ahLst/>
              <a:cxnLst/>
              <a:rect r="r" b="b" t="t" l="l"/>
              <a:pathLst>
                <a:path h="951141" w="4433286">
                  <a:moveTo>
                    <a:pt x="4433286" y="0"/>
                  </a:moveTo>
                  <a:lnTo>
                    <a:pt x="0" y="0"/>
                  </a:lnTo>
                  <a:lnTo>
                    <a:pt x="0" y="951141"/>
                  </a:lnTo>
                  <a:lnTo>
                    <a:pt x="4433286" y="951141"/>
                  </a:lnTo>
                  <a:lnTo>
                    <a:pt x="4433286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0" y="4414855"/>
              <a:ext cx="5152606" cy="632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75"/>
                </a:lnSpc>
              </a:pPr>
              <a:r>
                <a:rPr lang="en-US" sz="3229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Xới nhẹ đất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729463" y="2353161"/>
            <a:ext cx="3769469" cy="3866368"/>
            <a:chOff x="0" y="0"/>
            <a:chExt cx="5025959" cy="5155158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231112" y="0"/>
              <a:ext cx="4563734" cy="4563734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0" t="-21436" r="0" b="-28657"/>
                </a:stretch>
              </a:blipFill>
            </p:spPr>
          </p:sp>
        </p:grpSp>
        <p:sp>
          <p:nvSpPr>
            <p:cNvPr name="Freeform 36" id="36"/>
            <p:cNvSpPr/>
            <p:nvPr/>
          </p:nvSpPr>
          <p:spPr>
            <a:xfrm flipH="true" flipV="false" rot="-204207">
              <a:off x="350820" y="4099853"/>
              <a:ext cx="4324320" cy="927763"/>
            </a:xfrm>
            <a:custGeom>
              <a:avLst/>
              <a:gdLst/>
              <a:ahLst/>
              <a:cxnLst/>
              <a:rect r="r" b="b" t="t" l="l"/>
              <a:pathLst>
                <a:path h="927763" w="4324320">
                  <a:moveTo>
                    <a:pt x="4324319" y="0"/>
                  </a:moveTo>
                  <a:lnTo>
                    <a:pt x="0" y="0"/>
                  </a:lnTo>
                  <a:lnTo>
                    <a:pt x="0" y="927763"/>
                  </a:lnTo>
                  <a:lnTo>
                    <a:pt x="4324319" y="927763"/>
                  </a:lnTo>
                  <a:lnTo>
                    <a:pt x="4324319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0" y="4306342"/>
              <a:ext cx="5025959" cy="632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64"/>
                </a:lnSpc>
              </a:pPr>
              <a:r>
                <a:rPr lang="en-US" sz="3220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Nhổ lên</a:t>
              </a: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028700" y="952500"/>
            <a:ext cx="14449429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Cách thu hoạch các loại củ</a:t>
            </a:r>
          </a:p>
        </p:txBody>
      </p:sp>
    </p:spTree>
  </p:cSld>
  <p:clrMapOvr>
    <a:masterClrMapping/>
  </p:clrMapOvr>
  <p:transition spd="slow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DAGfjbRAtDE</dc:identifier>
  <dcterms:modified xsi:type="dcterms:W3CDTF">2011-08-01T06:04:30Z</dcterms:modified>
  <cp:revision>1</cp:revision>
  <dc:title>Lớp học Bác Nông Dân - Bài 02</dc:title>
</cp:coreProperties>
</file>