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8288000" cy="10287000"/>
  <p:notesSz cx="6858000" cy="9144000"/>
  <p:embeddedFontLst>
    <p:embeddedFont>
      <p:font typeface="Fredoka" charset="1" panose="02000000000000000000"/>
      <p:regular r:id="rId17"/>
    </p:embeddedFont>
    <p:embeddedFont>
      <p:font typeface="Nunito Sans" charset="1" panose="00000000000000000000"/>
      <p:regular r:id="rId18"/>
    </p:embeddedFont>
    <p:embeddedFont>
      <p:font typeface="Nunito Sans Ultra-Bold Italics" charset="1" panose="00000000000000000000"/>
      <p:regular r:id="rId19"/>
    </p:embeddedFont>
    <p:embeddedFont>
      <p:font typeface="Schoolbell" charset="1" panose="02000000000000000000"/>
      <p:regular r:id="rId20"/>
    </p:embeddedFont>
    <p:embeddedFont>
      <p:font typeface="Nunito Sans Italics" charset="1" panose="00000000000000000000"/>
      <p:regular r:id="rId21"/>
    </p:embeddedFont>
    <p:embeddedFont>
      <p:font typeface="Nunito Sans Ultra-Bold" charset="1" panose="00000000000000000000"/>
      <p:regular r:id="rId22"/>
    </p:embeddedFont>
    <p:embeddedFont>
      <p:font typeface="Nunito Sans Bold" charset="1" panose="00000000000000000000"/>
      <p:regular r:id="rId23"/>
    </p:embeddedFont>
    <p:embeddedFont>
      <p:font typeface="Nunito Sans Heavy" charset="1" panose="00000000000000000000"/>
      <p:regular r:id="rId24"/>
    </p:embeddedFont>
    <p:embeddedFont>
      <p:font typeface="Paytone One" charset="1" panose="0000050000000000000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10.png" Type="http://schemas.openxmlformats.org/officeDocument/2006/relationships/image"/><Relationship Id="rId12" Target="../media/image14.png" Type="http://schemas.openxmlformats.org/officeDocument/2006/relationships/image"/><Relationship Id="rId13" Target="../media/image59.png" Type="http://schemas.openxmlformats.org/officeDocument/2006/relationships/image"/><Relationship Id="rId14" Target="../media/image60.jpeg" Type="http://schemas.openxmlformats.org/officeDocument/2006/relationships/image"/><Relationship Id="rId15" Target="../media/image17.png" Type="http://schemas.openxmlformats.org/officeDocument/2006/relationships/image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4.png" Type="http://schemas.openxmlformats.org/officeDocument/2006/relationships/image"/><Relationship Id="rId7" Target="../media/image5.png" Type="http://schemas.openxmlformats.org/officeDocument/2006/relationships/image"/><Relationship Id="rId8" Target="../media/image3.png" Type="http://schemas.openxmlformats.org/officeDocument/2006/relationships/image"/><Relationship Id="rId9" Target="../media/image1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png" Type="http://schemas.openxmlformats.org/officeDocument/2006/relationships/image"/><Relationship Id="rId11" Target="../media/image8.svg" Type="http://schemas.openxmlformats.org/officeDocument/2006/relationships/image"/><Relationship Id="rId12" Target="../media/image14.png" Type="http://schemas.openxmlformats.org/officeDocument/2006/relationships/image"/><Relationship Id="rId13" Target="../media/image10.png" Type="http://schemas.openxmlformats.org/officeDocument/2006/relationships/image"/><Relationship Id="rId14" Target="../media/image12.png" Type="http://schemas.openxmlformats.org/officeDocument/2006/relationships/image"/><Relationship Id="rId15" Target="../media/image13.svg" Type="http://schemas.openxmlformats.org/officeDocument/2006/relationships/image"/><Relationship Id="rId16" Target="../media/image15.png" Type="http://schemas.openxmlformats.org/officeDocument/2006/relationships/image"/><Relationship Id="rId17" Target="../media/image17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5.png" Type="http://schemas.openxmlformats.org/officeDocument/2006/relationships/image"/><Relationship Id="rId6" Target="../media/image9.png" Type="http://schemas.openxmlformats.org/officeDocument/2006/relationships/image"/><Relationship Id="rId7" Target="../media/image4.png" Type="http://schemas.openxmlformats.org/officeDocument/2006/relationships/image"/><Relationship Id="rId8" Target="../media/image11.png" Type="http://schemas.openxmlformats.org/officeDocument/2006/relationships/image"/><Relationship Id="rId9" Target="../media/image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png" Type="http://schemas.openxmlformats.org/officeDocument/2006/relationships/image"/><Relationship Id="rId11" Target="../media/image13.svg" Type="http://schemas.openxmlformats.org/officeDocument/2006/relationships/image"/><Relationship Id="rId12" Target="../media/image10.png" Type="http://schemas.openxmlformats.org/officeDocument/2006/relationships/image"/><Relationship Id="rId13" Target="../media/image7.png" Type="http://schemas.openxmlformats.org/officeDocument/2006/relationships/image"/><Relationship Id="rId14" Target="../media/image8.svg" Type="http://schemas.openxmlformats.org/officeDocument/2006/relationships/image"/><Relationship Id="rId15" Target="../media/image15.png" Type="http://schemas.openxmlformats.org/officeDocument/2006/relationships/image"/><Relationship Id="rId16" Target="../media/image14.png" Type="http://schemas.openxmlformats.org/officeDocument/2006/relationships/image"/><Relationship Id="rId17" Target="../media/image16.png" Type="http://schemas.openxmlformats.org/officeDocument/2006/relationships/image"/><Relationship Id="rId18" Target="../media/image17.png" Type="http://schemas.openxmlformats.org/officeDocument/2006/relationships/image"/><Relationship Id="rId2" Target="../media/image5.png" Type="http://schemas.openxmlformats.org/officeDocument/2006/relationships/image"/><Relationship Id="rId3" Target="../media/image6.png" Type="http://schemas.openxmlformats.org/officeDocument/2006/relationships/image"/><Relationship Id="rId4" Target="../media/image4.png" Type="http://schemas.openxmlformats.org/officeDocument/2006/relationships/image"/><Relationship Id="rId5" Target="../media/image3.png" Type="http://schemas.openxmlformats.org/officeDocument/2006/relationships/image"/><Relationship Id="rId6" Target="../media/image9.png" Type="http://schemas.openxmlformats.org/officeDocument/2006/relationships/image"/><Relationship Id="rId7" Target="../media/image1.png" Type="http://schemas.openxmlformats.org/officeDocument/2006/relationships/image"/><Relationship Id="rId8" Target="../media/image2.svg" Type="http://schemas.openxmlformats.org/officeDocument/2006/relationships/image"/><Relationship Id="rId9" Target="../media/image1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png" Type="http://schemas.openxmlformats.org/officeDocument/2006/relationships/image"/><Relationship Id="rId11" Target="../media/image20.svg" Type="http://schemas.openxmlformats.org/officeDocument/2006/relationships/image"/><Relationship Id="rId12" Target="../media/image21.png" Type="http://schemas.openxmlformats.org/officeDocument/2006/relationships/image"/><Relationship Id="rId13" Target="../media/image22.svg" Type="http://schemas.openxmlformats.org/officeDocument/2006/relationships/image"/><Relationship Id="rId14" Target="../media/image23.png" Type="http://schemas.openxmlformats.org/officeDocument/2006/relationships/image"/><Relationship Id="rId15" Target="../media/image12.png" Type="http://schemas.openxmlformats.org/officeDocument/2006/relationships/image"/><Relationship Id="rId16" Target="../media/image13.svg" Type="http://schemas.openxmlformats.org/officeDocument/2006/relationships/image"/><Relationship Id="rId17" Target="../media/image7.png" Type="http://schemas.openxmlformats.org/officeDocument/2006/relationships/image"/><Relationship Id="rId18" Target="../media/image8.svg" Type="http://schemas.openxmlformats.org/officeDocument/2006/relationships/image"/><Relationship Id="rId19" Target="../media/image14.png" Type="http://schemas.openxmlformats.org/officeDocument/2006/relationships/image"/><Relationship Id="rId2" Target="../media/image4.png" Type="http://schemas.openxmlformats.org/officeDocument/2006/relationships/image"/><Relationship Id="rId20" Target="../media/image10.png" Type="http://schemas.openxmlformats.org/officeDocument/2006/relationships/image"/><Relationship Id="rId21" Target="../media/image24.pn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18.png" Type="http://schemas.openxmlformats.org/officeDocument/2006/relationships/image"/><Relationship Id="rId6" Target="../media/image5.png" Type="http://schemas.openxmlformats.org/officeDocument/2006/relationships/image"/><Relationship Id="rId7" Target="../media/image3.png" Type="http://schemas.openxmlformats.org/officeDocument/2006/relationships/image"/><Relationship Id="rId8" Target="../media/image11.png" Type="http://schemas.openxmlformats.org/officeDocument/2006/relationships/image"/><Relationship Id="rId9" Target="../media/image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10.png" Type="http://schemas.openxmlformats.org/officeDocument/2006/relationships/image"/><Relationship Id="rId12" Target="../media/image7.png" Type="http://schemas.openxmlformats.org/officeDocument/2006/relationships/image"/><Relationship Id="rId13" Target="../media/image8.svg" Type="http://schemas.openxmlformats.org/officeDocument/2006/relationships/image"/><Relationship Id="rId14" Target="../media/image14.png" Type="http://schemas.openxmlformats.org/officeDocument/2006/relationships/image"/><Relationship Id="rId15" Target="../media/image25.png" Type="http://schemas.openxmlformats.org/officeDocument/2006/relationships/image"/><Relationship Id="rId16" Target="../media/image26.png" Type="http://schemas.openxmlformats.org/officeDocument/2006/relationships/image"/><Relationship Id="rId17" Target="../media/image17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.png" Type="http://schemas.openxmlformats.org/officeDocument/2006/relationships/image"/><Relationship Id="rId5" Target="../media/image5.png" Type="http://schemas.openxmlformats.org/officeDocument/2006/relationships/image"/><Relationship Id="rId6" Target="../media/image3.png" Type="http://schemas.openxmlformats.org/officeDocument/2006/relationships/image"/><Relationship Id="rId7" Target="../media/image9.pn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9.png" Type="http://schemas.openxmlformats.org/officeDocument/2006/relationships/image"/><Relationship Id="rId12" Target="../media/image10.png" Type="http://schemas.openxmlformats.org/officeDocument/2006/relationships/image"/><Relationship Id="rId13" Target="../media/image27.jpeg" Type="http://schemas.openxmlformats.org/officeDocument/2006/relationships/image"/><Relationship Id="rId14" Target="../media/image28.png" Type="http://schemas.openxmlformats.org/officeDocument/2006/relationships/image"/><Relationship Id="rId15" Target="../media/image29.svg" Type="http://schemas.openxmlformats.org/officeDocument/2006/relationships/image"/><Relationship Id="rId16" Target="../media/image30.jpeg" Type="http://schemas.openxmlformats.org/officeDocument/2006/relationships/image"/><Relationship Id="rId17" Target="../media/image31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.png" Type="http://schemas.openxmlformats.org/officeDocument/2006/relationships/image"/><Relationship Id="rId5" Target="../media/image5.pn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6.png" Type="http://schemas.openxmlformats.org/officeDocument/2006/relationships/image"/><Relationship Id="rId9" Target="../media/image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9.png" Type="http://schemas.openxmlformats.org/officeDocument/2006/relationships/image"/><Relationship Id="rId12" Target="../media/image10.png" Type="http://schemas.openxmlformats.org/officeDocument/2006/relationships/image"/><Relationship Id="rId13" Target="../media/image32.png" Type="http://schemas.openxmlformats.org/officeDocument/2006/relationships/image"/><Relationship Id="rId14" Target="../media/image33.png" Type="http://schemas.openxmlformats.org/officeDocument/2006/relationships/image"/><Relationship Id="rId15" Target="../media/image34.png" Type="http://schemas.openxmlformats.org/officeDocument/2006/relationships/image"/><Relationship Id="rId16" Target="../media/image35.png" Type="http://schemas.openxmlformats.org/officeDocument/2006/relationships/image"/><Relationship Id="rId17" Target="../media/image36.png" Type="http://schemas.openxmlformats.org/officeDocument/2006/relationships/image"/><Relationship Id="rId18" Target="../media/image37.png" Type="http://schemas.openxmlformats.org/officeDocument/2006/relationships/image"/><Relationship Id="rId19" Target="../media/image38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.png" Type="http://schemas.openxmlformats.org/officeDocument/2006/relationships/image"/><Relationship Id="rId5" Target="../media/image5.pn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6.png" Type="http://schemas.openxmlformats.org/officeDocument/2006/relationships/image"/><Relationship Id="rId9" Target="../media/image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9.png" Type="http://schemas.openxmlformats.org/officeDocument/2006/relationships/image"/><Relationship Id="rId12" Target="../media/image10.png" Type="http://schemas.openxmlformats.org/officeDocument/2006/relationships/image"/><Relationship Id="rId13" Target="../media/image39.png" Type="http://schemas.openxmlformats.org/officeDocument/2006/relationships/image"/><Relationship Id="rId14" Target="../media/image40.png" Type="http://schemas.openxmlformats.org/officeDocument/2006/relationships/image"/><Relationship Id="rId15" Target="../media/image41.png" Type="http://schemas.openxmlformats.org/officeDocument/2006/relationships/image"/><Relationship Id="rId16" Target="../media/image42.png" Type="http://schemas.openxmlformats.org/officeDocument/2006/relationships/image"/><Relationship Id="rId17" Target="../media/image43.png" Type="http://schemas.openxmlformats.org/officeDocument/2006/relationships/image"/><Relationship Id="rId18" Target="../media/image37.png" Type="http://schemas.openxmlformats.org/officeDocument/2006/relationships/image"/><Relationship Id="rId19" Target="../media/image38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.png" Type="http://schemas.openxmlformats.org/officeDocument/2006/relationships/image"/><Relationship Id="rId5" Target="../media/image5.pn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6.png" Type="http://schemas.openxmlformats.org/officeDocument/2006/relationships/image"/><Relationship Id="rId9" Target="../media/image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9.png" Type="http://schemas.openxmlformats.org/officeDocument/2006/relationships/image"/><Relationship Id="rId12" Target="../media/image10.png" Type="http://schemas.openxmlformats.org/officeDocument/2006/relationships/image"/><Relationship Id="rId13" Target="../media/image44.png" Type="http://schemas.openxmlformats.org/officeDocument/2006/relationships/image"/><Relationship Id="rId14" Target="../media/image45.png" Type="http://schemas.openxmlformats.org/officeDocument/2006/relationships/image"/><Relationship Id="rId15" Target="../media/image46.png" Type="http://schemas.openxmlformats.org/officeDocument/2006/relationships/image"/><Relationship Id="rId16" Target="../media/image47.png" Type="http://schemas.openxmlformats.org/officeDocument/2006/relationships/image"/><Relationship Id="rId17" Target="../media/image48.png" Type="http://schemas.openxmlformats.org/officeDocument/2006/relationships/image"/><Relationship Id="rId18" Target="../media/image37.png" Type="http://schemas.openxmlformats.org/officeDocument/2006/relationships/image"/><Relationship Id="rId19" Target="../media/image38.svg" Type="http://schemas.openxmlformats.org/officeDocument/2006/relationships/image"/><Relationship Id="rId2" Target="../media/image1.png" Type="http://schemas.openxmlformats.org/officeDocument/2006/relationships/image"/><Relationship Id="rId20" Target="../media/image49.png" Type="http://schemas.openxmlformats.org/officeDocument/2006/relationships/image"/><Relationship Id="rId3" Target="../media/image2.svg" Type="http://schemas.openxmlformats.org/officeDocument/2006/relationships/image"/><Relationship Id="rId4" Target="../media/image4.png" Type="http://schemas.openxmlformats.org/officeDocument/2006/relationships/image"/><Relationship Id="rId5" Target="../media/image5.pn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6.png" Type="http://schemas.openxmlformats.org/officeDocument/2006/relationships/image"/><Relationship Id="rId9" Target="../media/image3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11" Target="../media/image18.png" Type="http://schemas.openxmlformats.org/officeDocument/2006/relationships/image"/><Relationship Id="rId12" Target="../media/image10.pn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50.png" Type="http://schemas.openxmlformats.org/officeDocument/2006/relationships/image"/><Relationship Id="rId16" Target="../media/image51.svg" Type="http://schemas.openxmlformats.org/officeDocument/2006/relationships/image"/><Relationship Id="rId17" Target="../media/image52.png" Type="http://schemas.openxmlformats.org/officeDocument/2006/relationships/image"/><Relationship Id="rId18" Target="../media/image53.png" Type="http://schemas.openxmlformats.org/officeDocument/2006/relationships/image"/><Relationship Id="rId19" Target="../media/image37.png" Type="http://schemas.openxmlformats.org/officeDocument/2006/relationships/image"/><Relationship Id="rId2" Target="../media/image1.png" Type="http://schemas.openxmlformats.org/officeDocument/2006/relationships/image"/><Relationship Id="rId20" Target="../media/image38.svg" Type="http://schemas.openxmlformats.org/officeDocument/2006/relationships/image"/><Relationship Id="rId21" Target="../media/image54.png" Type="http://schemas.openxmlformats.org/officeDocument/2006/relationships/image"/><Relationship Id="rId22" Target="../media/image55.svg" Type="http://schemas.openxmlformats.org/officeDocument/2006/relationships/image"/><Relationship Id="rId23" Target="../media/image56.png" Type="http://schemas.openxmlformats.org/officeDocument/2006/relationships/image"/><Relationship Id="rId24" Target="../media/image57.png" Type="http://schemas.openxmlformats.org/officeDocument/2006/relationships/image"/><Relationship Id="rId25" Target="../media/image58.png" Type="http://schemas.openxmlformats.org/officeDocument/2006/relationships/image"/><Relationship Id="rId3" Target="../media/image2.svg" Type="http://schemas.openxmlformats.org/officeDocument/2006/relationships/image"/><Relationship Id="rId4" Target="../media/image4.png" Type="http://schemas.openxmlformats.org/officeDocument/2006/relationships/image"/><Relationship Id="rId5" Target="../media/image5.png" Type="http://schemas.openxmlformats.org/officeDocument/2006/relationships/image"/><Relationship Id="rId6" Target="../media/image28.png" Type="http://schemas.openxmlformats.org/officeDocument/2006/relationships/image"/><Relationship Id="rId7" Target="../media/image29.svg" Type="http://schemas.openxmlformats.org/officeDocument/2006/relationships/image"/><Relationship Id="rId8" Target="../media/image14.png" Type="http://schemas.openxmlformats.org/officeDocument/2006/relationships/image"/><Relationship Id="rId9" Target="../media/image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FC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62163" y="8322378"/>
            <a:ext cx="10564535" cy="1709534"/>
          </a:xfrm>
          <a:custGeom>
            <a:avLst/>
            <a:gdLst/>
            <a:ahLst/>
            <a:cxnLst/>
            <a:rect r="r" b="b" t="t" l="l"/>
            <a:pathLst>
              <a:path h="1709534" w="10564535">
                <a:moveTo>
                  <a:pt x="0" y="0"/>
                </a:moveTo>
                <a:lnTo>
                  <a:pt x="10564535" y="0"/>
                </a:lnTo>
                <a:lnTo>
                  <a:pt x="10564535" y="1709534"/>
                </a:lnTo>
                <a:lnTo>
                  <a:pt x="0" y="170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4111985" y="9000175"/>
            <a:ext cx="5729444" cy="1912202"/>
          </a:xfrm>
          <a:custGeom>
            <a:avLst/>
            <a:gdLst/>
            <a:ahLst/>
            <a:cxnLst/>
            <a:rect r="r" b="b" t="t" l="l"/>
            <a:pathLst>
              <a:path h="1912202" w="5729444">
                <a:moveTo>
                  <a:pt x="5729445" y="0"/>
                </a:moveTo>
                <a:lnTo>
                  <a:pt x="0" y="0"/>
                </a:lnTo>
                <a:lnTo>
                  <a:pt x="0" y="1912202"/>
                </a:lnTo>
                <a:lnTo>
                  <a:pt x="5729445" y="1912202"/>
                </a:lnTo>
                <a:lnTo>
                  <a:pt x="5729445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8496107" y="9043239"/>
            <a:ext cx="5600411" cy="1869137"/>
          </a:xfrm>
          <a:custGeom>
            <a:avLst/>
            <a:gdLst/>
            <a:ahLst/>
            <a:cxnLst/>
            <a:rect r="r" b="b" t="t" l="l"/>
            <a:pathLst>
              <a:path h="1869137" w="5600411">
                <a:moveTo>
                  <a:pt x="5600412" y="0"/>
                </a:moveTo>
                <a:lnTo>
                  <a:pt x="0" y="0"/>
                </a:lnTo>
                <a:lnTo>
                  <a:pt x="0" y="1869138"/>
                </a:lnTo>
                <a:lnTo>
                  <a:pt x="5600412" y="1869138"/>
                </a:lnTo>
                <a:lnTo>
                  <a:pt x="5600412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172151">
            <a:off x="1963438" y="6191780"/>
            <a:ext cx="3397449" cy="1621107"/>
          </a:xfrm>
          <a:custGeom>
            <a:avLst/>
            <a:gdLst/>
            <a:ahLst/>
            <a:cxnLst/>
            <a:rect r="r" b="b" t="t" l="l"/>
            <a:pathLst>
              <a:path h="1621107" w="3397449">
                <a:moveTo>
                  <a:pt x="3397449" y="0"/>
                </a:moveTo>
                <a:lnTo>
                  <a:pt x="0" y="0"/>
                </a:lnTo>
                <a:lnTo>
                  <a:pt x="0" y="1621107"/>
                </a:lnTo>
                <a:lnTo>
                  <a:pt x="3397449" y="1621107"/>
                </a:lnTo>
                <a:lnTo>
                  <a:pt x="3397449" y="0"/>
                </a:lnTo>
                <a:close/>
              </a:path>
            </a:pathLst>
          </a:custGeom>
          <a:blipFill>
            <a:blip r:embed="rId5"/>
            <a:stretch>
              <a:fillRect l="0" t="0" r="0" b="-374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224086" y="6698997"/>
            <a:ext cx="3085479" cy="4141583"/>
          </a:xfrm>
          <a:custGeom>
            <a:avLst/>
            <a:gdLst/>
            <a:ahLst/>
            <a:cxnLst/>
            <a:rect r="r" b="b" t="t" l="l"/>
            <a:pathLst>
              <a:path h="4141583" w="3085479">
                <a:moveTo>
                  <a:pt x="0" y="0"/>
                </a:moveTo>
                <a:lnTo>
                  <a:pt x="3085480" y="0"/>
                </a:lnTo>
                <a:lnTo>
                  <a:pt x="3085480" y="4141582"/>
                </a:lnTo>
                <a:lnTo>
                  <a:pt x="0" y="41415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92108" y="5627532"/>
            <a:ext cx="3435634" cy="4611589"/>
          </a:xfrm>
          <a:custGeom>
            <a:avLst/>
            <a:gdLst/>
            <a:ahLst/>
            <a:cxnLst/>
            <a:rect r="r" b="b" t="t" l="l"/>
            <a:pathLst>
              <a:path h="4611589" w="3435634">
                <a:moveTo>
                  <a:pt x="0" y="0"/>
                </a:moveTo>
                <a:lnTo>
                  <a:pt x="3435634" y="0"/>
                </a:lnTo>
                <a:lnTo>
                  <a:pt x="3435634" y="4611590"/>
                </a:lnTo>
                <a:lnTo>
                  <a:pt x="0" y="46115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250118" y="3767817"/>
            <a:ext cx="5016944" cy="6734153"/>
          </a:xfrm>
          <a:custGeom>
            <a:avLst/>
            <a:gdLst/>
            <a:ahLst/>
            <a:cxnLst/>
            <a:rect r="r" b="b" t="t" l="l"/>
            <a:pathLst>
              <a:path h="6734153" w="5016944">
                <a:moveTo>
                  <a:pt x="0" y="0"/>
                </a:moveTo>
                <a:lnTo>
                  <a:pt x="5016944" y="0"/>
                </a:lnTo>
                <a:lnTo>
                  <a:pt x="5016944" y="6734153"/>
                </a:lnTo>
                <a:lnTo>
                  <a:pt x="0" y="67341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2911926" y="4618963"/>
            <a:ext cx="5386488" cy="7230185"/>
          </a:xfrm>
          <a:custGeom>
            <a:avLst/>
            <a:gdLst/>
            <a:ahLst/>
            <a:cxnLst/>
            <a:rect r="r" b="b" t="t" l="l"/>
            <a:pathLst>
              <a:path h="7230185" w="5386488">
                <a:moveTo>
                  <a:pt x="0" y="0"/>
                </a:moveTo>
                <a:lnTo>
                  <a:pt x="5386488" y="0"/>
                </a:lnTo>
                <a:lnTo>
                  <a:pt x="5386488" y="7230185"/>
                </a:lnTo>
                <a:lnTo>
                  <a:pt x="0" y="72301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348938" y="6698997"/>
            <a:ext cx="3085479" cy="4141583"/>
          </a:xfrm>
          <a:custGeom>
            <a:avLst/>
            <a:gdLst/>
            <a:ahLst/>
            <a:cxnLst/>
            <a:rect r="r" b="b" t="t" l="l"/>
            <a:pathLst>
              <a:path h="4141583" w="3085479">
                <a:moveTo>
                  <a:pt x="0" y="0"/>
                </a:moveTo>
                <a:lnTo>
                  <a:pt x="3085479" y="0"/>
                </a:lnTo>
                <a:lnTo>
                  <a:pt x="3085479" y="4141582"/>
                </a:lnTo>
                <a:lnTo>
                  <a:pt x="0" y="41415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116959" y="5627532"/>
            <a:ext cx="3435634" cy="4611589"/>
          </a:xfrm>
          <a:custGeom>
            <a:avLst/>
            <a:gdLst/>
            <a:ahLst/>
            <a:cxnLst/>
            <a:rect r="r" b="b" t="t" l="l"/>
            <a:pathLst>
              <a:path h="4611589" w="3435634">
                <a:moveTo>
                  <a:pt x="0" y="0"/>
                </a:moveTo>
                <a:lnTo>
                  <a:pt x="3435634" y="0"/>
                </a:lnTo>
                <a:lnTo>
                  <a:pt x="3435634" y="4611590"/>
                </a:lnTo>
                <a:lnTo>
                  <a:pt x="0" y="46115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172151">
            <a:off x="13150211" y="4154361"/>
            <a:ext cx="3397449" cy="1621107"/>
          </a:xfrm>
          <a:custGeom>
            <a:avLst/>
            <a:gdLst/>
            <a:ahLst/>
            <a:cxnLst/>
            <a:rect r="r" b="b" t="t" l="l"/>
            <a:pathLst>
              <a:path h="1621107" w="3397449">
                <a:moveTo>
                  <a:pt x="3397449" y="0"/>
                </a:moveTo>
                <a:lnTo>
                  <a:pt x="0" y="0"/>
                </a:lnTo>
                <a:lnTo>
                  <a:pt x="0" y="1621108"/>
                </a:lnTo>
                <a:lnTo>
                  <a:pt x="3397449" y="1621108"/>
                </a:lnTo>
                <a:lnTo>
                  <a:pt x="3397449" y="0"/>
                </a:lnTo>
                <a:close/>
              </a:path>
            </a:pathLst>
          </a:custGeom>
          <a:blipFill>
            <a:blip r:embed="rId5"/>
            <a:stretch>
              <a:fillRect l="0" t="0" r="0" b="-374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874733" y="3767817"/>
            <a:ext cx="5016944" cy="6734153"/>
          </a:xfrm>
          <a:custGeom>
            <a:avLst/>
            <a:gdLst/>
            <a:ahLst/>
            <a:cxnLst/>
            <a:rect r="r" b="b" t="t" l="l"/>
            <a:pathLst>
              <a:path h="6734153" w="5016944">
                <a:moveTo>
                  <a:pt x="0" y="0"/>
                </a:moveTo>
                <a:lnTo>
                  <a:pt x="5016944" y="0"/>
                </a:lnTo>
                <a:lnTo>
                  <a:pt x="5016944" y="6734153"/>
                </a:lnTo>
                <a:lnTo>
                  <a:pt x="0" y="67341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212925" y="4618963"/>
            <a:ext cx="5386488" cy="7230185"/>
          </a:xfrm>
          <a:custGeom>
            <a:avLst/>
            <a:gdLst/>
            <a:ahLst/>
            <a:cxnLst/>
            <a:rect r="r" b="b" t="t" l="l"/>
            <a:pathLst>
              <a:path h="7230185" w="5386488">
                <a:moveTo>
                  <a:pt x="0" y="0"/>
                </a:moveTo>
                <a:lnTo>
                  <a:pt x="5386488" y="0"/>
                </a:lnTo>
                <a:lnTo>
                  <a:pt x="5386488" y="7230185"/>
                </a:lnTo>
                <a:lnTo>
                  <a:pt x="0" y="72301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7567206" y="8267908"/>
            <a:ext cx="756311" cy="1680691"/>
          </a:xfrm>
          <a:custGeom>
            <a:avLst/>
            <a:gdLst/>
            <a:ahLst/>
            <a:cxnLst/>
            <a:rect r="r" b="b" t="t" l="l"/>
            <a:pathLst>
              <a:path h="1680691" w="756311">
                <a:moveTo>
                  <a:pt x="0" y="0"/>
                </a:moveTo>
                <a:lnTo>
                  <a:pt x="756310" y="0"/>
                </a:lnTo>
                <a:lnTo>
                  <a:pt x="756310" y="1680690"/>
                </a:lnTo>
                <a:lnTo>
                  <a:pt x="0" y="16806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172151">
            <a:off x="9597589" y="1391093"/>
            <a:ext cx="3397449" cy="1621107"/>
          </a:xfrm>
          <a:custGeom>
            <a:avLst/>
            <a:gdLst/>
            <a:ahLst/>
            <a:cxnLst/>
            <a:rect r="r" b="b" t="t" l="l"/>
            <a:pathLst>
              <a:path h="1621107" w="3397449">
                <a:moveTo>
                  <a:pt x="3397448" y="0"/>
                </a:moveTo>
                <a:lnTo>
                  <a:pt x="0" y="0"/>
                </a:lnTo>
                <a:lnTo>
                  <a:pt x="0" y="1621108"/>
                </a:lnTo>
                <a:lnTo>
                  <a:pt x="3397448" y="1621108"/>
                </a:lnTo>
                <a:lnTo>
                  <a:pt x="3397448" y="0"/>
                </a:lnTo>
                <a:close/>
              </a:path>
            </a:pathLst>
          </a:custGeom>
          <a:blipFill>
            <a:blip r:embed="rId5"/>
            <a:stretch>
              <a:fillRect l="0" t="0" r="0" b="-374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1141986">
            <a:off x="4644932" y="1517489"/>
            <a:ext cx="8301656" cy="6596043"/>
          </a:xfrm>
          <a:custGeom>
            <a:avLst/>
            <a:gdLst/>
            <a:ahLst/>
            <a:cxnLst/>
            <a:rect r="r" b="b" t="t" l="l"/>
            <a:pathLst>
              <a:path h="6596043" w="8301656">
                <a:moveTo>
                  <a:pt x="0" y="0"/>
                </a:moveTo>
                <a:lnTo>
                  <a:pt x="8301656" y="0"/>
                </a:lnTo>
                <a:lnTo>
                  <a:pt x="8301656" y="6596043"/>
                </a:lnTo>
                <a:lnTo>
                  <a:pt x="0" y="65960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413054" y="8726315"/>
            <a:ext cx="6549996" cy="2186061"/>
          </a:xfrm>
          <a:custGeom>
            <a:avLst/>
            <a:gdLst/>
            <a:ahLst/>
            <a:cxnLst/>
            <a:rect r="r" b="b" t="t" l="l"/>
            <a:pathLst>
              <a:path h="2186061" w="6549996">
                <a:moveTo>
                  <a:pt x="0" y="0"/>
                </a:moveTo>
                <a:lnTo>
                  <a:pt x="6549996" y="0"/>
                </a:lnTo>
                <a:lnTo>
                  <a:pt x="6549996" y="2186062"/>
                </a:lnTo>
                <a:lnTo>
                  <a:pt x="0" y="2186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-129820" y="8344215"/>
            <a:ext cx="1168978" cy="1528076"/>
          </a:xfrm>
          <a:custGeom>
            <a:avLst/>
            <a:gdLst/>
            <a:ahLst/>
            <a:cxnLst/>
            <a:rect r="r" b="b" t="t" l="l"/>
            <a:pathLst>
              <a:path h="1528076" w="1168978">
                <a:moveTo>
                  <a:pt x="0" y="0"/>
                </a:moveTo>
                <a:lnTo>
                  <a:pt x="1168979" y="0"/>
                </a:lnTo>
                <a:lnTo>
                  <a:pt x="1168979" y="1528076"/>
                </a:lnTo>
                <a:lnTo>
                  <a:pt x="0" y="15280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913125">
            <a:off x="5765873" y="7622091"/>
            <a:ext cx="603973" cy="478526"/>
          </a:xfrm>
          <a:custGeom>
            <a:avLst/>
            <a:gdLst/>
            <a:ahLst/>
            <a:cxnLst/>
            <a:rect r="r" b="b" t="t" l="l"/>
            <a:pathLst>
              <a:path h="478526" w="603973">
                <a:moveTo>
                  <a:pt x="0" y="0"/>
                </a:moveTo>
                <a:lnTo>
                  <a:pt x="603972" y="0"/>
                </a:lnTo>
                <a:lnTo>
                  <a:pt x="603972" y="478526"/>
                </a:lnTo>
                <a:lnTo>
                  <a:pt x="0" y="478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4385399" y="7961993"/>
            <a:ext cx="1380473" cy="2325007"/>
          </a:xfrm>
          <a:custGeom>
            <a:avLst/>
            <a:gdLst/>
            <a:ahLst/>
            <a:cxnLst/>
            <a:rect r="r" b="b" t="t" l="l"/>
            <a:pathLst>
              <a:path h="2325007" w="1380473">
                <a:moveTo>
                  <a:pt x="0" y="0"/>
                </a:moveTo>
                <a:lnTo>
                  <a:pt x="1380474" y="0"/>
                </a:lnTo>
                <a:lnTo>
                  <a:pt x="1380474" y="2325007"/>
                </a:lnTo>
                <a:lnTo>
                  <a:pt x="0" y="23250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true" flipV="false" rot="0">
            <a:off x="-476320" y="8726315"/>
            <a:ext cx="6549996" cy="2186061"/>
          </a:xfrm>
          <a:custGeom>
            <a:avLst/>
            <a:gdLst/>
            <a:ahLst/>
            <a:cxnLst/>
            <a:rect r="r" b="b" t="t" l="l"/>
            <a:pathLst>
              <a:path h="2186061" w="6549996">
                <a:moveTo>
                  <a:pt x="6549996" y="0"/>
                </a:moveTo>
                <a:lnTo>
                  <a:pt x="0" y="0"/>
                </a:lnTo>
                <a:lnTo>
                  <a:pt x="0" y="2186062"/>
                </a:lnTo>
                <a:lnTo>
                  <a:pt x="6549996" y="2186062"/>
                </a:lnTo>
                <a:lnTo>
                  <a:pt x="6549996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4396172" y="2404133"/>
            <a:ext cx="1286968" cy="589665"/>
          </a:xfrm>
          <a:custGeom>
            <a:avLst/>
            <a:gdLst/>
            <a:ahLst/>
            <a:cxnLst/>
            <a:rect r="r" b="b" t="t" l="l"/>
            <a:pathLst>
              <a:path h="589665" w="1286968">
                <a:moveTo>
                  <a:pt x="0" y="0"/>
                </a:moveTo>
                <a:lnTo>
                  <a:pt x="1286968" y="0"/>
                </a:lnTo>
                <a:lnTo>
                  <a:pt x="1286968" y="589665"/>
                </a:lnTo>
                <a:lnTo>
                  <a:pt x="0" y="5896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-1945783" y="1460910"/>
            <a:ext cx="4420344" cy="2188070"/>
          </a:xfrm>
          <a:custGeom>
            <a:avLst/>
            <a:gdLst/>
            <a:ahLst/>
            <a:cxnLst/>
            <a:rect r="r" b="b" t="t" l="l"/>
            <a:pathLst>
              <a:path h="2188070" w="4420344">
                <a:moveTo>
                  <a:pt x="0" y="0"/>
                </a:moveTo>
                <a:lnTo>
                  <a:pt x="4420345" y="0"/>
                </a:lnTo>
                <a:lnTo>
                  <a:pt x="4420345" y="2188070"/>
                </a:lnTo>
                <a:lnTo>
                  <a:pt x="0" y="21880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5816919" y="443706"/>
            <a:ext cx="3500573" cy="1732784"/>
          </a:xfrm>
          <a:custGeom>
            <a:avLst/>
            <a:gdLst/>
            <a:ahLst/>
            <a:cxnLst/>
            <a:rect r="r" b="b" t="t" l="l"/>
            <a:pathLst>
              <a:path h="1732784" w="3500573">
                <a:moveTo>
                  <a:pt x="0" y="0"/>
                </a:moveTo>
                <a:lnTo>
                  <a:pt x="3500573" y="0"/>
                </a:lnTo>
                <a:lnTo>
                  <a:pt x="3500573" y="1732783"/>
                </a:lnTo>
                <a:lnTo>
                  <a:pt x="0" y="17327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8481294" y="5914315"/>
            <a:ext cx="1077851" cy="499853"/>
          </a:xfrm>
          <a:custGeom>
            <a:avLst/>
            <a:gdLst/>
            <a:ahLst/>
            <a:cxnLst/>
            <a:rect r="r" b="b" t="t" l="l"/>
            <a:pathLst>
              <a:path h="499853" w="1077851">
                <a:moveTo>
                  <a:pt x="0" y="0"/>
                </a:moveTo>
                <a:lnTo>
                  <a:pt x="1077851" y="0"/>
                </a:lnTo>
                <a:lnTo>
                  <a:pt x="1077851" y="499853"/>
                </a:lnTo>
                <a:lnTo>
                  <a:pt x="0" y="49985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4233213" y="3484438"/>
            <a:ext cx="9821575" cy="1483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80"/>
              </a:lnSpc>
            </a:pPr>
            <a:r>
              <a:rPr lang="en-US" sz="8700">
                <a:solidFill>
                  <a:srgbClr val="006C3A"/>
                </a:solidFill>
                <a:latin typeface="Fredoka"/>
                <a:ea typeface="Fredoka"/>
                <a:cs typeface="Fredoka"/>
                <a:sym typeface="Fredoka"/>
              </a:rPr>
              <a:t>Bác nông dân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4353378" y="4928412"/>
            <a:ext cx="9581245" cy="662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Tìm hiểu về nhà nông thật vui!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937420" y="2768873"/>
            <a:ext cx="2413159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b="true" sz="4800" i="true">
                <a:solidFill>
                  <a:srgbClr val="ACCA90"/>
                </a:solidFill>
                <a:latin typeface="Nunito Sans Ultra-Bold Italics"/>
                <a:ea typeface="Nunito Sans Ultra-Bold Italics"/>
                <a:cs typeface="Nunito Sans Ultra-Bold Italics"/>
                <a:sym typeface="Nunito Sans Ultra-Bold Italics"/>
              </a:rPr>
              <a:t>Lớp học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6433863" y="7969133"/>
            <a:ext cx="5420273" cy="530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by: VietHarvest Journey</a:t>
            </a:r>
          </a:p>
        </p:txBody>
      </p:sp>
      <p:sp>
        <p:nvSpPr>
          <p:cNvPr name="Freeform 31" id="31"/>
          <p:cNvSpPr/>
          <p:nvPr/>
        </p:nvSpPr>
        <p:spPr>
          <a:xfrm flipH="false" flipV="false" rot="0">
            <a:off x="247952" y="175852"/>
            <a:ext cx="3736008" cy="900906"/>
          </a:xfrm>
          <a:custGeom>
            <a:avLst/>
            <a:gdLst/>
            <a:ahLst/>
            <a:cxnLst/>
            <a:rect r="r" b="b" t="t" l="l"/>
            <a:pathLst>
              <a:path h="900906" w="3736008">
                <a:moveTo>
                  <a:pt x="0" y="0"/>
                </a:moveTo>
                <a:lnTo>
                  <a:pt x="3736007" y="0"/>
                </a:lnTo>
                <a:lnTo>
                  <a:pt x="3736007" y="900906"/>
                </a:lnTo>
                <a:lnTo>
                  <a:pt x="0" y="90090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FC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614666" y="773021"/>
            <a:ext cx="2045719" cy="511358"/>
            <a:chOff x="0" y="0"/>
            <a:chExt cx="538790" cy="13467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8790" cy="134679"/>
            </a:xfrm>
            <a:custGeom>
              <a:avLst/>
              <a:gdLst/>
              <a:ahLst/>
              <a:cxnLst/>
              <a:rect r="r" b="b" t="t" l="l"/>
              <a:pathLst>
                <a:path h="134679" w="538790">
                  <a:moveTo>
                    <a:pt x="67339" y="0"/>
                  </a:moveTo>
                  <a:lnTo>
                    <a:pt x="471451" y="0"/>
                  </a:lnTo>
                  <a:cubicBezTo>
                    <a:pt x="508641" y="0"/>
                    <a:pt x="538790" y="30149"/>
                    <a:pt x="538790" y="67339"/>
                  </a:cubicBezTo>
                  <a:lnTo>
                    <a:pt x="538790" y="67339"/>
                  </a:lnTo>
                  <a:cubicBezTo>
                    <a:pt x="538790" y="104530"/>
                    <a:pt x="508641" y="134679"/>
                    <a:pt x="471451" y="134679"/>
                  </a:cubicBezTo>
                  <a:lnTo>
                    <a:pt x="67339" y="134679"/>
                  </a:lnTo>
                  <a:cubicBezTo>
                    <a:pt x="30149" y="134679"/>
                    <a:pt x="0" y="104530"/>
                    <a:pt x="0" y="67339"/>
                  </a:cubicBezTo>
                  <a:lnTo>
                    <a:pt x="0" y="67339"/>
                  </a:lnTo>
                  <a:cubicBezTo>
                    <a:pt x="0" y="30149"/>
                    <a:pt x="30149" y="0"/>
                    <a:pt x="673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538790" cy="1823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12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10800000">
            <a:off x="5309915" y="652431"/>
            <a:ext cx="11304751" cy="8982139"/>
          </a:xfrm>
          <a:custGeom>
            <a:avLst/>
            <a:gdLst/>
            <a:ahLst/>
            <a:cxnLst/>
            <a:rect r="r" b="b" t="t" l="l"/>
            <a:pathLst>
              <a:path h="8982139" w="11304751">
                <a:moveTo>
                  <a:pt x="0" y="0"/>
                </a:moveTo>
                <a:lnTo>
                  <a:pt x="11304751" y="0"/>
                </a:lnTo>
                <a:lnTo>
                  <a:pt x="11304751" y="8982138"/>
                </a:lnTo>
                <a:lnTo>
                  <a:pt x="0" y="89821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02813" y="8855885"/>
            <a:ext cx="18493627" cy="2992605"/>
          </a:xfrm>
          <a:custGeom>
            <a:avLst/>
            <a:gdLst/>
            <a:ahLst/>
            <a:cxnLst/>
            <a:rect r="r" b="b" t="t" l="l"/>
            <a:pathLst>
              <a:path h="2992605" w="18493627">
                <a:moveTo>
                  <a:pt x="0" y="0"/>
                </a:moveTo>
                <a:lnTo>
                  <a:pt x="18493626" y="0"/>
                </a:lnTo>
                <a:lnTo>
                  <a:pt x="18493626" y="2992605"/>
                </a:lnTo>
                <a:lnTo>
                  <a:pt x="0" y="29926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2393387" y="5527339"/>
            <a:ext cx="3789518" cy="1875811"/>
          </a:xfrm>
          <a:custGeom>
            <a:avLst/>
            <a:gdLst/>
            <a:ahLst/>
            <a:cxnLst/>
            <a:rect r="r" b="b" t="t" l="l"/>
            <a:pathLst>
              <a:path h="1875811" w="3789518">
                <a:moveTo>
                  <a:pt x="0" y="0"/>
                </a:moveTo>
                <a:lnTo>
                  <a:pt x="3789518" y="0"/>
                </a:lnTo>
                <a:lnTo>
                  <a:pt x="3789518" y="1875811"/>
                </a:lnTo>
                <a:lnTo>
                  <a:pt x="0" y="18758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837363" y="5630305"/>
            <a:ext cx="3233494" cy="4340260"/>
          </a:xfrm>
          <a:custGeom>
            <a:avLst/>
            <a:gdLst/>
            <a:ahLst/>
            <a:cxnLst/>
            <a:rect r="r" b="b" t="t" l="l"/>
            <a:pathLst>
              <a:path h="4340260" w="3233494">
                <a:moveTo>
                  <a:pt x="0" y="0"/>
                </a:moveTo>
                <a:lnTo>
                  <a:pt x="3233494" y="0"/>
                </a:lnTo>
                <a:lnTo>
                  <a:pt x="3233494" y="4340260"/>
                </a:lnTo>
                <a:lnTo>
                  <a:pt x="0" y="43402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596933" y="6720059"/>
            <a:ext cx="2660102" cy="3570607"/>
          </a:xfrm>
          <a:custGeom>
            <a:avLst/>
            <a:gdLst/>
            <a:ahLst/>
            <a:cxnLst/>
            <a:rect r="r" b="b" t="t" l="l"/>
            <a:pathLst>
              <a:path h="3570607" w="2660102">
                <a:moveTo>
                  <a:pt x="0" y="0"/>
                </a:moveTo>
                <a:lnTo>
                  <a:pt x="2660103" y="0"/>
                </a:lnTo>
                <a:lnTo>
                  <a:pt x="2660103" y="3570606"/>
                </a:lnTo>
                <a:lnTo>
                  <a:pt x="0" y="35706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7374354" y="8178825"/>
            <a:ext cx="1573321" cy="2111841"/>
          </a:xfrm>
          <a:custGeom>
            <a:avLst/>
            <a:gdLst/>
            <a:ahLst/>
            <a:cxnLst/>
            <a:rect r="r" b="b" t="t" l="l"/>
            <a:pathLst>
              <a:path h="2111841" w="1573321">
                <a:moveTo>
                  <a:pt x="0" y="0"/>
                </a:moveTo>
                <a:lnTo>
                  <a:pt x="1573321" y="0"/>
                </a:lnTo>
                <a:lnTo>
                  <a:pt x="1573321" y="2111840"/>
                </a:lnTo>
                <a:lnTo>
                  <a:pt x="0" y="21118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-445326" y="421742"/>
            <a:ext cx="3821091" cy="1891440"/>
          </a:xfrm>
          <a:custGeom>
            <a:avLst/>
            <a:gdLst/>
            <a:ahLst/>
            <a:cxnLst/>
            <a:rect r="r" b="b" t="t" l="l"/>
            <a:pathLst>
              <a:path h="1891440" w="3821091">
                <a:moveTo>
                  <a:pt x="3821091" y="0"/>
                </a:moveTo>
                <a:lnTo>
                  <a:pt x="0" y="0"/>
                </a:lnTo>
                <a:lnTo>
                  <a:pt x="0" y="1891440"/>
                </a:lnTo>
                <a:lnTo>
                  <a:pt x="3821091" y="1891440"/>
                </a:lnTo>
                <a:lnTo>
                  <a:pt x="3821091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746154" y="7632473"/>
            <a:ext cx="1751869" cy="2351502"/>
          </a:xfrm>
          <a:custGeom>
            <a:avLst/>
            <a:gdLst/>
            <a:ahLst/>
            <a:cxnLst/>
            <a:rect r="r" b="b" t="t" l="l"/>
            <a:pathLst>
              <a:path h="2351502" w="1751869">
                <a:moveTo>
                  <a:pt x="0" y="0"/>
                </a:moveTo>
                <a:lnTo>
                  <a:pt x="1751869" y="0"/>
                </a:lnTo>
                <a:lnTo>
                  <a:pt x="1751869" y="2351502"/>
                </a:lnTo>
                <a:lnTo>
                  <a:pt x="0" y="23515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602817" y="6684183"/>
            <a:ext cx="2558197" cy="3433822"/>
          </a:xfrm>
          <a:custGeom>
            <a:avLst/>
            <a:gdLst/>
            <a:ahLst/>
            <a:cxnLst/>
            <a:rect r="r" b="b" t="t" l="l"/>
            <a:pathLst>
              <a:path h="3433822" w="2558197">
                <a:moveTo>
                  <a:pt x="0" y="0"/>
                </a:moveTo>
                <a:lnTo>
                  <a:pt x="2558197" y="0"/>
                </a:lnTo>
                <a:lnTo>
                  <a:pt x="2558197" y="3433822"/>
                </a:lnTo>
                <a:lnTo>
                  <a:pt x="0" y="34338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273642" y="7643187"/>
            <a:ext cx="1896782" cy="2546016"/>
          </a:xfrm>
          <a:custGeom>
            <a:avLst/>
            <a:gdLst/>
            <a:ahLst/>
            <a:cxnLst/>
            <a:rect r="r" b="b" t="t" l="l"/>
            <a:pathLst>
              <a:path h="2546016" w="1896782">
                <a:moveTo>
                  <a:pt x="0" y="0"/>
                </a:moveTo>
                <a:lnTo>
                  <a:pt x="1896782" y="0"/>
                </a:lnTo>
                <a:lnTo>
                  <a:pt x="1896782" y="2546016"/>
                </a:lnTo>
                <a:lnTo>
                  <a:pt x="0" y="25460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13849891" y="8915911"/>
            <a:ext cx="5097783" cy="1701385"/>
          </a:xfrm>
          <a:custGeom>
            <a:avLst/>
            <a:gdLst/>
            <a:ahLst/>
            <a:cxnLst/>
            <a:rect r="r" b="b" t="t" l="l"/>
            <a:pathLst>
              <a:path h="1701385" w="5097783">
                <a:moveTo>
                  <a:pt x="5097784" y="0"/>
                </a:moveTo>
                <a:lnTo>
                  <a:pt x="0" y="0"/>
                </a:lnTo>
                <a:lnTo>
                  <a:pt x="0" y="1701385"/>
                </a:lnTo>
                <a:lnTo>
                  <a:pt x="5097784" y="1701385"/>
                </a:lnTo>
                <a:lnTo>
                  <a:pt x="5097784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16209198" y="9587550"/>
            <a:ext cx="745919" cy="1256285"/>
          </a:xfrm>
          <a:custGeom>
            <a:avLst/>
            <a:gdLst/>
            <a:ahLst/>
            <a:cxnLst/>
            <a:rect r="r" b="b" t="t" l="l"/>
            <a:pathLst>
              <a:path h="1256285" w="745919">
                <a:moveTo>
                  <a:pt x="745920" y="0"/>
                </a:moveTo>
                <a:lnTo>
                  <a:pt x="0" y="0"/>
                </a:lnTo>
                <a:lnTo>
                  <a:pt x="0" y="1256285"/>
                </a:lnTo>
                <a:lnTo>
                  <a:pt x="745920" y="1256285"/>
                </a:lnTo>
                <a:lnTo>
                  <a:pt x="74592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0">
            <a:off x="12068014" y="9767508"/>
            <a:ext cx="5092367" cy="1699578"/>
          </a:xfrm>
          <a:custGeom>
            <a:avLst/>
            <a:gdLst/>
            <a:ahLst/>
            <a:cxnLst/>
            <a:rect r="r" b="b" t="t" l="l"/>
            <a:pathLst>
              <a:path h="1699578" w="5092367">
                <a:moveTo>
                  <a:pt x="5092367" y="0"/>
                </a:moveTo>
                <a:lnTo>
                  <a:pt x="0" y="0"/>
                </a:lnTo>
                <a:lnTo>
                  <a:pt x="0" y="1699577"/>
                </a:lnTo>
                <a:lnTo>
                  <a:pt x="5092367" y="1699577"/>
                </a:lnTo>
                <a:lnTo>
                  <a:pt x="5092367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true" flipV="false" rot="0">
            <a:off x="2158420" y="8823538"/>
            <a:ext cx="758593" cy="1528650"/>
          </a:xfrm>
          <a:custGeom>
            <a:avLst/>
            <a:gdLst/>
            <a:ahLst/>
            <a:cxnLst/>
            <a:rect r="r" b="b" t="t" l="l"/>
            <a:pathLst>
              <a:path h="1528650" w="758593">
                <a:moveTo>
                  <a:pt x="758592" y="0"/>
                </a:moveTo>
                <a:lnTo>
                  <a:pt x="0" y="0"/>
                </a:lnTo>
                <a:lnTo>
                  <a:pt x="0" y="1528650"/>
                </a:lnTo>
                <a:lnTo>
                  <a:pt x="758592" y="1528650"/>
                </a:lnTo>
                <a:lnTo>
                  <a:pt x="758592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true" flipV="false" rot="0">
            <a:off x="-3203443" y="9180762"/>
            <a:ext cx="6651106" cy="2219807"/>
          </a:xfrm>
          <a:custGeom>
            <a:avLst/>
            <a:gdLst/>
            <a:ahLst/>
            <a:cxnLst/>
            <a:rect r="r" b="b" t="t" l="l"/>
            <a:pathLst>
              <a:path h="2219807" w="6651106">
                <a:moveTo>
                  <a:pt x="6651107" y="0"/>
                </a:moveTo>
                <a:lnTo>
                  <a:pt x="0" y="0"/>
                </a:lnTo>
                <a:lnTo>
                  <a:pt x="0" y="2219807"/>
                </a:lnTo>
                <a:lnTo>
                  <a:pt x="6651107" y="2219807"/>
                </a:lnTo>
                <a:lnTo>
                  <a:pt x="6651107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2195815">
            <a:off x="2829374" y="8894641"/>
            <a:ext cx="323209" cy="256078"/>
          </a:xfrm>
          <a:custGeom>
            <a:avLst/>
            <a:gdLst/>
            <a:ahLst/>
            <a:cxnLst/>
            <a:rect r="r" b="b" t="t" l="l"/>
            <a:pathLst>
              <a:path h="256078" w="323209">
                <a:moveTo>
                  <a:pt x="0" y="0"/>
                </a:moveTo>
                <a:lnTo>
                  <a:pt x="323209" y="0"/>
                </a:lnTo>
                <a:lnTo>
                  <a:pt x="323209" y="256078"/>
                </a:lnTo>
                <a:lnTo>
                  <a:pt x="0" y="2560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2195815">
            <a:off x="17097695" y="9459824"/>
            <a:ext cx="323209" cy="256078"/>
          </a:xfrm>
          <a:custGeom>
            <a:avLst/>
            <a:gdLst/>
            <a:ahLst/>
            <a:cxnLst/>
            <a:rect r="r" b="b" t="t" l="l"/>
            <a:pathLst>
              <a:path h="256078" w="323209">
                <a:moveTo>
                  <a:pt x="0" y="0"/>
                </a:moveTo>
                <a:lnTo>
                  <a:pt x="323210" y="0"/>
                </a:lnTo>
                <a:lnTo>
                  <a:pt x="323210" y="256078"/>
                </a:lnTo>
                <a:lnTo>
                  <a:pt x="0" y="2560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true" flipV="false" rot="0">
            <a:off x="692428" y="9958611"/>
            <a:ext cx="3947178" cy="1317371"/>
          </a:xfrm>
          <a:custGeom>
            <a:avLst/>
            <a:gdLst/>
            <a:ahLst/>
            <a:cxnLst/>
            <a:rect r="r" b="b" t="t" l="l"/>
            <a:pathLst>
              <a:path h="1317371" w="3947178">
                <a:moveTo>
                  <a:pt x="3947178" y="0"/>
                </a:moveTo>
                <a:lnTo>
                  <a:pt x="0" y="0"/>
                </a:lnTo>
                <a:lnTo>
                  <a:pt x="0" y="1317371"/>
                </a:lnTo>
                <a:lnTo>
                  <a:pt x="3947178" y="1317371"/>
                </a:lnTo>
                <a:lnTo>
                  <a:pt x="3947178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0299721" y="1780099"/>
            <a:ext cx="662569" cy="307266"/>
          </a:xfrm>
          <a:custGeom>
            <a:avLst/>
            <a:gdLst/>
            <a:ahLst/>
            <a:cxnLst/>
            <a:rect r="r" b="b" t="t" l="l"/>
            <a:pathLst>
              <a:path h="307266" w="662569">
                <a:moveTo>
                  <a:pt x="0" y="0"/>
                </a:moveTo>
                <a:lnTo>
                  <a:pt x="662570" y="0"/>
                </a:lnTo>
                <a:lnTo>
                  <a:pt x="662570" y="307266"/>
                </a:lnTo>
                <a:lnTo>
                  <a:pt x="0" y="3072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6408047" y="2479560"/>
            <a:ext cx="9164018" cy="58927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00252" indent="-300126" lvl="1">
              <a:lnSpc>
                <a:spcPts val="4309"/>
              </a:lnSpc>
              <a:buFont typeface="Arial"/>
              <a:buChar char="•"/>
            </a:pPr>
            <a:r>
              <a:rPr lang="en-US" b="true" sz="2780">
                <a:solidFill>
                  <a:srgbClr val="000000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Nhổ cải lên: </a:t>
            </a:r>
            <a:r>
              <a:rPr lang="en-US" sz="278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Hướng dẫn học sinh vừa nhổ củ cải vừa đọc bài thơ </a:t>
            </a:r>
            <a:r>
              <a:rPr lang="en-US" sz="2780" i="true">
                <a:solidFill>
                  <a:srgbClr val="000000"/>
                </a:solidFill>
                <a:latin typeface="Nunito Sans Italics"/>
                <a:ea typeface="Nunito Sans Italics"/>
                <a:cs typeface="Nunito Sans Italics"/>
                <a:sym typeface="Nunito Sans Italics"/>
              </a:rPr>
              <a:t>“Nhổ cải lên!”</a:t>
            </a:r>
          </a:p>
          <a:p>
            <a:pPr algn="just">
              <a:lnSpc>
                <a:spcPts val="994"/>
              </a:lnSpc>
            </a:pPr>
          </a:p>
          <a:p>
            <a:pPr algn="just" marL="600252" indent="-300126" lvl="1">
              <a:lnSpc>
                <a:spcPts val="4309"/>
              </a:lnSpc>
              <a:buFont typeface="Arial"/>
              <a:buChar char="•"/>
            </a:pPr>
            <a:r>
              <a:rPr lang="en-US" b="true" sz="2780">
                <a:solidFill>
                  <a:srgbClr val="000000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Nhanh tay nhanh mắt:</a:t>
            </a:r>
            <a:r>
              <a:rPr lang="en-US" sz="278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 Thử thách học sinh đoán đúng tên các loại rau - củ - quả khi đến vườn.</a:t>
            </a:r>
          </a:p>
          <a:p>
            <a:pPr algn="just">
              <a:lnSpc>
                <a:spcPts val="994"/>
              </a:lnSpc>
            </a:pPr>
          </a:p>
          <a:p>
            <a:pPr algn="just" marL="600252" indent="-300126" lvl="1">
              <a:lnSpc>
                <a:spcPts val="4309"/>
              </a:lnSpc>
              <a:buFont typeface="Arial"/>
              <a:buChar char="•"/>
            </a:pPr>
            <a:r>
              <a:rPr lang="en-US" b="true" sz="2780">
                <a:solidFill>
                  <a:srgbClr val="000000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Vạch lá tìm sâu: </a:t>
            </a:r>
            <a:r>
              <a:rPr lang="en-US" sz="278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Hướng dẫn học sinh tìm các loại côn trùng tại vườn, xác định chúng có lợi hay có hại.</a:t>
            </a:r>
          </a:p>
          <a:p>
            <a:pPr algn="just">
              <a:lnSpc>
                <a:spcPts val="994"/>
              </a:lnSpc>
            </a:pPr>
          </a:p>
          <a:p>
            <a:pPr algn="just" marL="600252" indent="-300126" lvl="1">
              <a:lnSpc>
                <a:spcPts val="4309"/>
              </a:lnSpc>
              <a:buFont typeface="Arial"/>
              <a:buChar char="•"/>
            </a:pPr>
            <a:r>
              <a:rPr lang="en-US" b="true" sz="2780">
                <a:solidFill>
                  <a:srgbClr val="000000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P</a:t>
            </a:r>
            <a:r>
              <a:rPr lang="en-US" b="true" sz="2780">
                <a:solidFill>
                  <a:srgbClr val="000000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hân loại nông sản:</a:t>
            </a:r>
            <a:r>
              <a:rPr lang="en-US" sz="278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 Giáo viên chia đội và yêu cầu phân loại nông sản theo các nhóm: rau - củ - quả.</a:t>
            </a:r>
          </a:p>
          <a:p>
            <a:pPr algn="just">
              <a:lnSpc>
                <a:spcPts val="994"/>
              </a:lnSpc>
            </a:pPr>
          </a:p>
          <a:p>
            <a:pPr algn="just" marL="600252" indent="-300126" lvl="1">
              <a:lnSpc>
                <a:spcPts val="4309"/>
              </a:lnSpc>
              <a:buFont typeface="Arial"/>
              <a:buChar char="•"/>
            </a:pPr>
            <a:r>
              <a:rPr lang="en-US" b="true" sz="2780">
                <a:solidFill>
                  <a:srgbClr val="000000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Bịt mắt đoán rau</a:t>
            </a:r>
            <a:r>
              <a:rPr lang="en-US" b="true" sz="2780">
                <a:solidFill>
                  <a:srgbClr val="000000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: </a:t>
            </a:r>
            <a:r>
              <a:rPr lang="en-US" sz="2780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Cho học sinh bịt mắt và sờ để đoán tên các loại rau củ sau khi thu hoạch.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1081548" y="1592616"/>
            <a:ext cx="3269124" cy="625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19"/>
              </a:lnSpc>
            </a:pPr>
            <a:r>
              <a:rPr lang="en-US" sz="3849" b="true">
                <a:solidFill>
                  <a:srgbClr val="006C3A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Trò chơi gợi ý</a:t>
            </a:r>
          </a:p>
        </p:txBody>
      </p:sp>
      <p:grpSp>
        <p:nvGrpSpPr>
          <p:cNvPr name="Group 26" id="26"/>
          <p:cNvGrpSpPr>
            <a:grpSpLocks noChangeAspect="true"/>
          </p:cNvGrpSpPr>
          <p:nvPr/>
        </p:nvGrpSpPr>
        <p:grpSpPr>
          <a:xfrm rot="0">
            <a:off x="783775" y="2087365"/>
            <a:ext cx="5245833" cy="3753003"/>
            <a:chOff x="0" y="0"/>
            <a:chExt cx="4584192" cy="3279648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4584192" cy="3279648"/>
            </a:xfrm>
            <a:custGeom>
              <a:avLst/>
              <a:gdLst/>
              <a:ahLst/>
              <a:cxnLst/>
              <a:rect r="r" b="b" t="t" l="l"/>
              <a:pathLst>
                <a:path h="3279648" w="4584192">
                  <a:moveTo>
                    <a:pt x="4584192" y="3279648"/>
                  </a:moveTo>
                  <a:lnTo>
                    <a:pt x="0" y="3279648"/>
                  </a:lnTo>
                  <a:lnTo>
                    <a:pt x="0" y="0"/>
                  </a:lnTo>
                  <a:lnTo>
                    <a:pt x="4584192" y="0"/>
                  </a:lnTo>
                  <a:lnTo>
                    <a:pt x="4584192" y="3279648"/>
                  </a:lnTo>
                  <a:close/>
                </a:path>
              </a:pathLst>
            </a:custGeom>
            <a:blipFill>
              <a:blip r:embed="rId13"/>
              <a:stretch>
                <a:fillRect l="-29" t="0" r="-29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63980" y="23119"/>
              <a:ext cx="4450362" cy="3189732"/>
            </a:xfrm>
            <a:custGeom>
              <a:avLst/>
              <a:gdLst/>
              <a:ahLst/>
              <a:cxnLst/>
              <a:rect r="r" b="b" t="t" l="l"/>
              <a:pathLst>
                <a:path h="3189732" w="4450362">
                  <a:moveTo>
                    <a:pt x="1683722" y="191573"/>
                  </a:moveTo>
                  <a:cubicBezTo>
                    <a:pt x="1630586" y="213467"/>
                    <a:pt x="1578238" y="237063"/>
                    <a:pt x="1526818" y="262011"/>
                  </a:cubicBezTo>
                  <a:cubicBezTo>
                    <a:pt x="1354653" y="345546"/>
                    <a:pt x="1184946" y="404118"/>
                    <a:pt x="990617" y="383530"/>
                  </a:cubicBezTo>
                  <a:cubicBezTo>
                    <a:pt x="739285" y="356903"/>
                    <a:pt x="448733" y="330008"/>
                    <a:pt x="269970" y="508681"/>
                  </a:cubicBezTo>
                  <a:cubicBezTo>
                    <a:pt x="138854" y="639732"/>
                    <a:pt x="113725" y="844052"/>
                    <a:pt x="132070" y="1028527"/>
                  </a:cubicBezTo>
                  <a:cubicBezTo>
                    <a:pt x="150414" y="1213003"/>
                    <a:pt x="204488" y="1394155"/>
                    <a:pt x="202568" y="1579531"/>
                  </a:cubicBezTo>
                  <a:cubicBezTo>
                    <a:pt x="200122" y="1815750"/>
                    <a:pt x="107385" y="2040354"/>
                    <a:pt x="55443" y="2270805"/>
                  </a:cubicBezTo>
                  <a:cubicBezTo>
                    <a:pt x="3500" y="2501255"/>
                    <a:pt x="0" y="2765828"/>
                    <a:pt x="150410" y="2947981"/>
                  </a:cubicBezTo>
                  <a:cubicBezTo>
                    <a:pt x="350030" y="3189732"/>
                    <a:pt x="727375" y="3179629"/>
                    <a:pt x="1023317" y="3076166"/>
                  </a:cubicBezTo>
                  <a:cubicBezTo>
                    <a:pt x="1319260" y="2972702"/>
                    <a:pt x="1596862" y="2797070"/>
                    <a:pt x="1909477" y="2773458"/>
                  </a:cubicBezTo>
                  <a:cubicBezTo>
                    <a:pt x="2389121" y="2737229"/>
                    <a:pt x="2833277" y="3066330"/>
                    <a:pt x="3314271" y="3062191"/>
                  </a:cubicBezTo>
                  <a:cubicBezTo>
                    <a:pt x="3922471" y="3056959"/>
                    <a:pt x="4427849" y="2465033"/>
                    <a:pt x="4439106" y="1856885"/>
                  </a:cubicBezTo>
                  <a:cubicBezTo>
                    <a:pt x="4450362" y="1248737"/>
                    <a:pt x="4043930" y="682399"/>
                    <a:pt x="3510131" y="390850"/>
                  </a:cubicBezTo>
                  <a:cubicBezTo>
                    <a:pt x="3230877" y="238328"/>
                    <a:pt x="2942566" y="89503"/>
                    <a:pt x="2623518" y="44904"/>
                  </a:cubicBezTo>
                  <a:cubicBezTo>
                    <a:pt x="2302293" y="0"/>
                    <a:pt x="1980719" y="69200"/>
                    <a:pt x="1683722" y="191573"/>
                  </a:cubicBezTo>
                  <a:close/>
                </a:path>
              </a:pathLst>
            </a:custGeom>
            <a:blipFill>
              <a:blip r:embed="rId14"/>
              <a:stretch>
                <a:fillRect l="0" t="0" r="0" b="-29948"/>
              </a:stretch>
            </a:blipFill>
          </p:spPr>
        </p:sp>
      </p:grpSp>
      <p:sp>
        <p:nvSpPr>
          <p:cNvPr name="Freeform 29" id="29"/>
          <p:cNvSpPr/>
          <p:nvPr/>
        </p:nvSpPr>
        <p:spPr>
          <a:xfrm flipH="false" flipV="false" rot="0">
            <a:off x="1827968" y="346701"/>
            <a:ext cx="1676098" cy="1665623"/>
          </a:xfrm>
          <a:custGeom>
            <a:avLst/>
            <a:gdLst/>
            <a:ahLst/>
            <a:cxnLst/>
            <a:rect r="r" b="b" t="t" l="l"/>
            <a:pathLst>
              <a:path h="1665623" w="1676098">
                <a:moveTo>
                  <a:pt x="0" y="0"/>
                </a:moveTo>
                <a:lnTo>
                  <a:pt x="1676098" y="0"/>
                </a:lnTo>
                <a:lnTo>
                  <a:pt x="1676098" y="1665623"/>
                </a:lnTo>
                <a:lnTo>
                  <a:pt x="0" y="166562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16951694" y="830263"/>
            <a:ext cx="1336306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6C3A"/>
                </a:solidFill>
                <a:latin typeface="Fredoka"/>
                <a:ea typeface="Fredoka"/>
                <a:cs typeface="Fredoka"/>
                <a:sym typeface="Fredoka"/>
              </a:rPr>
              <a:t>Trang 10</a:t>
            </a:r>
          </a:p>
        </p:txBody>
      </p:sp>
    </p:spTree>
  </p:cSld>
  <p:clrMapOvr>
    <a:masterClrMapping/>
  </p:clrMapOvr>
  <p:transition spd="slow">
    <p:wipe dir="l"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FC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62163" y="8322378"/>
            <a:ext cx="10564535" cy="1709534"/>
          </a:xfrm>
          <a:custGeom>
            <a:avLst/>
            <a:gdLst/>
            <a:ahLst/>
            <a:cxnLst/>
            <a:rect r="r" b="b" t="t" l="l"/>
            <a:pathLst>
              <a:path h="1709534" w="10564535">
                <a:moveTo>
                  <a:pt x="0" y="0"/>
                </a:moveTo>
                <a:lnTo>
                  <a:pt x="10564535" y="0"/>
                </a:lnTo>
                <a:lnTo>
                  <a:pt x="10564535" y="1709534"/>
                </a:lnTo>
                <a:lnTo>
                  <a:pt x="0" y="170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4111985" y="9000175"/>
            <a:ext cx="5729444" cy="1912202"/>
          </a:xfrm>
          <a:custGeom>
            <a:avLst/>
            <a:gdLst/>
            <a:ahLst/>
            <a:cxnLst/>
            <a:rect r="r" b="b" t="t" l="l"/>
            <a:pathLst>
              <a:path h="1912202" w="5729444">
                <a:moveTo>
                  <a:pt x="5729445" y="0"/>
                </a:moveTo>
                <a:lnTo>
                  <a:pt x="0" y="0"/>
                </a:lnTo>
                <a:lnTo>
                  <a:pt x="0" y="1912202"/>
                </a:lnTo>
                <a:lnTo>
                  <a:pt x="5729445" y="1912202"/>
                </a:lnTo>
                <a:lnTo>
                  <a:pt x="5729445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8496107" y="9043239"/>
            <a:ext cx="5600411" cy="1869137"/>
          </a:xfrm>
          <a:custGeom>
            <a:avLst/>
            <a:gdLst/>
            <a:ahLst/>
            <a:cxnLst/>
            <a:rect r="r" b="b" t="t" l="l"/>
            <a:pathLst>
              <a:path h="1869137" w="5600411">
                <a:moveTo>
                  <a:pt x="5600412" y="0"/>
                </a:moveTo>
                <a:lnTo>
                  <a:pt x="0" y="0"/>
                </a:lnTo>
                <a:lnTo>
                  <a:pt x="0" y="1869138"/>
                </a:lnTo>
                <a:lnTo>
                  <a:pt x="5600412" y="1869138"/>
                </a:lnTo>
                <a:lnTo>
                  <a:pt x="5600412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224086" y="6698997"/>
            <a:ext cx="3085479" cy="4141583"/>
          </a:xfrm>
          <a:custGeom>
            <a:avLst/>
            <a:gdLst/>
            <a:ahLst/>
            <a:cxnLst/>
            <a:rect r="r" b="b" t="t" l="l"/>
            <a:pathLst>
              <a:path h="4141583" w="3085479">
                <a:moveTo>
                  <a:pt x="0" y="0"/>
                </a:moveTo>
                <a:lnTo>
                  <a:pt x="3085480" y="0"/>
                </a:lnTo>
                <a:lnTo>
                  <a:pt x="3085480" y="4141582"/>
                </a:lnTo>
                <a:lnTo>
                  <a:pt x="0" y="41415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614139" y="8609149"/>
            <a:ext cx="998782" cy="1305597"/>
          </a:xfrm>
          <a:custGeom>
            <a:avLst/>
            <a:gdLst/>
            <a:ahLst/>
            <a:cxnLst/>
            <a:rect r="r" b="b" t="t" l="l"/>
            <a:pathLst>
              <a:path h="1305597" w="998782">
                <a:moveTo>
                  <a:pt x="0" y="0"/>
                </a:moveTo>
                <a:lnTo>
                  <a:pt x="998781" y="0"/>
                </a:lnTo>
                <a:lnTo>
                  <a:pt x="998781" y="1305597"/>
                </a:lnTo>
                <a:lnTo>
                  <a:pt x="0" y="13055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92108" y="5627532"/>
            <a:ext cx="3435634" cy="4611589"/>
          </a:xfrm>
          <a:custGeom>
            <a:avLst/>
            <a:gdLst/>
            <a:ahLst/>
            <a:cxnLst/>
            <a:rect r="r" b="b" t="t" l="l"/>
            <a:pathLst>
              <a:path h="4611589" w="3435634">
                <a:moveTo>
                  <a:pt x="0" y="0"/>
                </a:moveTo>
                <a:lnTo>
                  <a:pt x="3435634" y="0"/>
                </a:lnTo>
                <a:lnTo>
                  <a:pt x="3435634" y="4611590"/>
                </a:lnTo>
                <a:lnTo>
                  <a:pt x="0" y="46115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250118" y="3767817"/>
            <a:ext cx="5016944" cy="6734153"/>
          </a:xfrm>
          <a:custGeom>
            <a:avLst/>
            <a:gdLst/>
            <a:ahLst/>
            <a:cxnLst/>
            <a:rect r="r" b="b" t="t" l="l"/>
            <a:pathLst>
              <a:path h="6734153" w="5016944">
                <a:moveTo>
                  <a:pt x="0" y="0"/>
                </a:moveTo>
                <a:lnTo>
                  <a:pt x="5016944" y="0"/>
                </a:lnTo>
                <a:lnTo>
                  <a:pt x="5016944" y="6734153"/>
                </a:lnTo>
                <a:lnTo>
                  <a:pt x="0" y="67341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2911926" y="4618963"/>
            <a:ext cx="5386488" cy="7230185"/>
          </a:xfrm>
          <a:custGeom>
            <a:avLst/>
            <a:gdLst/>
            <a:ahLst/>
            <a:cxnLst/>
            <a:rect r="r" b="b" t="t" l="l"/>
            <a:pathLst>
              <a:path h="7230185" w="5386488">
                <a:moveTo>
                  <a:pt x="0" y="0"/>
                </a:moveTo>
                <a:lnTo>
                  <a:pt x="5386488" y="0"/>
                </a:lnTo>
                <a:lnTo>
                  <a:pt x="5386488" y="7230185"/>
                </a:lnTo>
                <a:lnTo>
                  <a:pt x="0" y="72301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348938" y="6698997"/>
            <a:ext cx="3085479" cy="4141583"/>
          </a:xfrm>
          <a:custGeom>
            <a:avLst/>
            <a:gdLst/>
            <a:ahLst/>
            <a:cxnLst/>
            <a:rect r="r" b="b" t="t" l="l"/>
            <a:pathLst>
              <a:path h="4141583" w="3085479">
                <a:moveTo>
                  <a:pt x="0" y="0"/>
                </a:moveTo>
                <a:lnTo>
                  <a:pt x="3085479" y="0"/>
                </a:lnTo>
                <a:lnTo>
                  <a:pt x="3085479" y="4141582"/>
                </a:lnTo>
                <a:lnTo>
                  <a:pt x="0" y="41415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748883" y="5958371"/>
            <a:ext cx="2376813" cy="1176522"/>
          </a:xfrm>
          <a:custGeom>
            <a:avLst/>
            <a:gdLst/>
            <a:ahLst/>
            <a:cxnLst/>
            <a:rect r="r" b="b" t="t" l="l"/>
            <a:pathLst>
              <a:path h="1176522" w="2376813">
                <a:moveTo>
                  <a:pt x="0" y="0"/>
                </a:moveTo>
                <a:lnTo>
                  <a:pt x="2376813" y="0"/>
                </a:lnTo>
                <a:lnTo>
                  <a:pt x="2376813" y="1176523"/>
                </a:lnTo>
                <a:lnTo>
                  <a:pt x="0" y="11765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116959" y="5627532"/>
            <a:ext cx="3435634" cy="4611589"/>
          </a:xfrm>
          <a:custGeom>
            <a:avLst/>
            <a:gdLst/>
            <a:ahLst/>
            <a:cxnLst/>
            <a:rect r="r" b="b" t="t" l="l"/>
            <a:pathLst>
              <a:path h="4611589" w="3435634">
                <a:moveTo>
                  <a:pt x="0" y="0"/>
                </a:moveTo>
                <a:lnTo>
                  <a:pt x="3435634" y="0"/>
                </a:lnTo>
                <a:lnTo>
                  <a:pt x="3435634" y="4611590"/>
                </a:lnTo>
                <a:lnTo>
                  <a:pt x="0" y="46115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874733" y="3767817"/>
            <a:ext cx="5016944" cy="6734153"/>
          </a:xfrm>
          <a:custGeom>
            <a:avLst/>
            <a:gdLst/>
            <a:ahLst/>
            <a:cxnLst/>
            <a:rect r="r" b="b" t="t" l="l"/>
            <a:pathLst>
              <a:path h="6734153" w="5016944">
                <a:moveTo>
                  <a:pt x="0" y="0"/>
                </a:moveTo>
                <a:lnTo>
                  <a:pt x="5016944" y="0"/>
                </a:lnTo>
                <a:lnTo>
                  <a:pt x="5016944" y="6734153"/>
                </a:lnTo>
                <a:lnTo>
                  <a:pt x="0" y="67341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212925" y="4618963"/>
            <a:ext cx="5386488" cy="7230185"/>
          </a:xfrm>
          <a:custGeom>
            <a:avLst/>
            <a:gdLst/>
            <a:ahLst/>
            <a:cxnLst/>
            <a:rect r="r" b="b" t="t" l="l"/>
            <a:pathLst>
              <a:path h="7230185" w="5386488">
                <a:moveTo>
                  <a:pt x="0" y="0"/>
                </a:moveTo>
                <a:lnTo>
                  <a:pt x="5386488" y="0"/>
                </a:lnTo>
                <a:lnTo>
                  <a:pt x="5386488" y="7230185"/>
                </a:lnTo>
                <a:lnTo>
                  <a:pt x="0" y="72301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526929" y="8301240"/>
            <a:ext cx="1136508" cy="1914119"/>
          </a:xfrm>
          <a:custGeom>
            <a:avLst/>
            <a:gdLst/>
            <a:ahLst/>
            <a:cxnLst/>
            <a:rect r="r" b="b" t="t" l="l"/>
            <a:pathLst>
              <a:path h="1914119" w="1136508">
                <a:moveTo>
                  <a:pt x="0" y="0"/>
                </a:moveTo>
                <a:lnTo>
                  <a:pt x="1136509" y="0"/>
                </a:lnTo>
                <a:lnTo>
                  <a:pt x="1136509" y="1914120"/>
                </a:lnTo>
                <a:lnTo>
                  <a:pt x="0" y="19141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35797" y="8202894"/>
            <a:ext cx="756311" cy="1680691"/>
          </a:xfrm>
          <a:custGeom>
            <a:avLst/>
            <a:gdLst/>
            <a:ahLst/>
            <a:cxnLst/>
            <a:rect r="r" b="b" t="t" l="l"/>
            <a:pathLst>
              <a:path h="1680691" w="756311">
                <a:moveTo>
                  <a:pt x="0" y="0"/>
                </a:moveTo>
                <a:lnTo>
                  <a:pt x="756311" y="0"/>
                </a:lnTo>
                <a:lnTo>
                  <a:pt x="756311" y="1680691"/>
                </a:lnTo>
                <a:lnTo>
                  <a:pt x="0" y="16806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413054" y="8726315"/>
            <a:ext cx="6549996" cy="2186061"/>
          </a:xfrm>
          <a:custGeom>
            <a:avLst/>
            <a:gdLst/>
            <a:ahLst/>
            <a:cxnLst/>
            <a:rect r="r" b="b" t="t" l="l"/>
            <a:pathLst>
              <a:path h="2186061" w="6549996">
                <a:moveTo>
                  <a:pt x="0" y="0"/>
                </a:moveTo>
                <a:lnTo>
                  <a:pt x="6549996" y="0"/>
                </a:lnTo>
                <a:lnTo>
                  <a:pt x="6549996" y="2186062"/>
                </a:lnTo>
                <a:lnTo>
                  <a:pt x="0" y="2186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true" flipV="false" rot="0">
            <a:off x="-476320" y="8726315"/>
            <a:ext cx="6549996" cy="2186061"/>
          </a:xfrm>
          <a:custGeom>
            <a:avLst/>
            <a:gdLst/>
            <a:ahLst/>
            <a:cxnLst/>
            <a:rect r="r" b="b" t="t" l="l"/>
            <a:pathLst>
              <a:path h="2186061" w="6549996">
                <a:moveTo>
                  <a:pt x="6549996" y="0"/>
                </a:moveTo>
                <a:lnTo>
                  <a:pt x="0" y="0"/>
                </a:lnTo>
                <a:lnTo>
                  <a:pt x="0" y="2186062"/>
                </a:lnTo>
                <a:lnTo>
                  <a:pt x="6549996" y="2186062"/>
                </a:lnTo>
                <a:lnTo>
                  <a:pt x="6549996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1141986">
            <a:off x="4670506" y="1364939"/>
            <a:ext cx="8551832" cy="6794819"/>
          </a:xfrm>
          <a:custGeom>
            <a:avLst/>
            <a:gdLst/>
            <a:ahLst/>
            <a:cxnLst/>
            <a:rect r="r" b="b" t="t" l="l"/>
            <a:pathLst>
              <a:path h="6794819" w="8551832">
                <a:moveTo>
                  <a:pt x="0" y="0"/>
                </a:moveTo>
                <a:lnTo>
                  <a:pt x="8551831" y="0"/>
                </a:lnTo>
                <a:lnTo>
                  <a:pt x="8551831" y="6794819"/>
                </a:lnTo>
                <a:lnTo>
                  <a:pt x="0" y="6794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5666918" y="3466666"/>
            <a:ext cx="1077851" cy="499853"/>
          </a:xfrm>
          <a:custGeom>
            <a:avLst/>
            <a:gdLst/>
            <a:ahLst/>
            <a:cxnLst/>
            <a:rect r="r" b="b" t="t" l="l"/>
            <a:pathLst>
              <a:path h="499853" w="1077851">
                <a:moveTo>
                  <a:pt x="0" y="0"/>
                </a:moveTo>
                <a:lnTo>
                  <a:pt x="1077851" y="0"/>
                </a:lnTo>
                <a:lnTo>
                  <a:pt x="1077851" y="499853"/>
                </a:lnTo>
                <a:lnTo>
                  <a:pt x="0" y="49985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5967124" y="5221077"/>
            <a:ext cx="6257684" cy="11106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529"/>
              </a:lnSpc>
              <a:spcBef>
                <a:spcPct val="0"/>
              </a:spcBef>
            </a:pPr>
            <a:r>
              <a:rPr lang="en-US" sz="2999" i="true" strike="noStrike" u="none">
                <a:solidFill>
                  <a:srgbClr val="000000"/>
                </a:solidFill>
                <a:latin typeface="Nunito Sans Italics"/>
                <a:ea typeface="Nunito Sans Italics"/>
                <a:cs typeface="Nunito Sans Italics"/>
                <a:sym typeface="Nunito Sans Italics"/>
              </a:rPr>
              <a:t>Hẹn gặp thầy cô và các em học sinh ngày gần nhất tại nông trại!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15816919" y="443706"/>
            <a:ext cx="3500573" cy="1732784"/>
          </a:xfrm>
          <a:custGeom>
            <a:avLst/>
            <a:gdLst/>
            <a:ahLst/>
            <a:cxnLst/>
            <a:rect r="r" b="b" t="t" l="l"/>
            <a:pathLst>
              <a:path h="1732784" w="3500573">
                <a:moveTo>
                  <a:pt x="0" y="0"/>
                </a:moveTo>
                <a:lnTo>
                  <a:pt x="3500573" y="0"/>
                </a:lnTo>
                <a:lnTo>
                  <a:pt x="3500573" y="1732783"/>
                </a:lnTo>
                <a:lnTo>
                  <a:pt x="0" y="17327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-790648" y="866392"/>
            <a:ext cx="4292617" cy="2124846"/>
          </a:xfrm>
          <a:custGeom>
            <a:avLst/>
            <a:gdLst/>
            <a:ahLst/>
            <a:cxnLst/>
            <a:rect r="r" b="b" t="t" l="l"/>
            <a:pathLst>
              <a:path h="2124846" w="4292617">
                <a:moveTo>
                  <a:pt x="0" y="0"/>
                </a:moveTo>
                <a:lnTo>
                  <a:pt x="4292617" y="0"/>
                </a:lnTo>
                <a:lnTo>
                  <a:pt x="4292617" y="2124846"/>
                </a:lnTo>
                <a:lnTo>
                  <a:pt x="0" y="21248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8124549" y="-866392"/>
            <a:ext cx="3500573" cy="1732784"/>
          </a:xfrm>
          <a:custGeom>
            <a:avLst/>
            <a:gdLst/>
            <a:ahLst/>
            <a:cxnLst/>
            <a:rect r="r" b="b" t="t" l="l"/>
            <a:pathLst>
              <a:path h="1732784" w="3500573">
                <a:moveTo>
                  <a:pt x="0" y="0"/>
                </a:moveTo>
                <a:lnTo>
                  <a:pt x="3500573" y="0"/>
                </a:lnTo>
                <a:lnTo>
                  <a:pt x="3500573" y="1732784"/>
                </a:lnTo>
                <a:lnTo>
                  <a:pt x="0" y="17327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913125">
            <a:off x="5310934" y="7963631"/>
            <a:ext cx="603973" cy="478526"/>
          </a:xfrm>
          <a:custGeom>
            <a:avLst/>
            <a:gdLst/>
            <a:ahLst/>
            <a:cxnLst/>
            <a:rect r="r" b="b" t="t" l="l"/>
            <a:pathLst>
              <a:path h="478526" w="603973">
                <a:moveTo>
                  <a:pt x="0" y="0"/>
                </a:moveTo>
                <a:lnTo>
                  <a:pt x="603973" y="0"/>
                </a:lnTo>
                <a:lnTo>
                  <a:pt x="603973" y="478526"/>
                </a:lnTo>
                <a:lnTo>
                  <a:pt x="0" y="47852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true" flipV="false" rot="-1512472">
            <a:off x="11806773" y="8034252"/>
            <a:ext cx="504365" cy="399607"/>
          </a:xfrm>
          <a:custGeom>
            <a:avLst/>
            <a:gdLst/>
            <a:ahLst/>
            <a:cxnLst/>
            <a:rect r="r" b="b" t="t" l="l"/>
            <a:pathLst>
              <a:path h="399607" w="504365">
                <a:moveTo>
                  <a:pt x="504366" y="0"/>
                </a:moveTo>
                <a:lnTo>
                  <a:pt x="0" y="0"/>
                </a:lnTo>
                <a:lnTo>
                  <a:pt x="0" y="399607"/>
                </a:lnTo>
                <a:lnTo>
                  <a:pt x="504366" y="399607"/>
                </a:lnTo>
                <a:lnTo>
                  <a:pt x="504366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4401084" y="2401572"/>
            <a:ext cx="1286968" cy="589665"/>
          </a:xfrm>
          <a:custGeom>
            <a:avLst/>
            <a:gdLst/>
            <a:ahLst/>
            <a:cxnLst/>
            <a:rect r="r" b="b" t="t" l="l"/>
            <a:pathLst>
              <a:path h="589665" w="1286968">
                <a:moveTo>
                  <a:pt x="0" y="0"/>
                </a:moveTo>
                <a:lnTo>
                  <a:pt x="1286968" y="0"/>
                </a:lnTo>
                <a:lnTo>
                  <a:pt x="1286968" y="589666"/>
                </a:lnTo>
                <a:lnTo>
                  <a:pt x="0" y="5896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6073676" y="3367025"/>
            <a:ext cx="7442660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040"/>
              </a:lnSpc>
              <a:spcBef>
                <a:spcPct val="0"/>
              </a:spcBef>
            </a:pPr>
            <a:r>
              <a:rPr lang="en-US" b="true" sz="3600" strike="noStrike" u="none">
                <a:solidFill>
                  <a:srgbClr val="803100"/>
                </a:solidFill>
                <a:latin typeface="Nunito Sans Ultra-Bold"/>
                <a:ea typeface="Nunito Sans Ultra-Bold"/>
                <a:cs typeface="Nunito Sans Ultra-Bold"/>
                <a:sym typeface="Nunito Sans Ultra-Bold"/>
              </a:rPr>
              <a:t>Cảm ơn bạn đã đồng hành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5202347" y="3716592"/>
            <a:ext cx="7484166" cy="1804742"/>
          </a:xfrm>
          <a:custGeom>
            <a:avLst/>
            <a:gdLst/>
            <a:ahLst/>
            <a:cxnLst/>
            <a:rect r="r" b="b" t="t" l="l"/>
            <a:pathLst>
              <a:path h="1804742" w="7484166">
                <a:moveTo>
                  <a:pt x="0" y="0"/>
                </a:moveTo>
                <a:lnTo>
                  <a:pt x="7484166" y="0"/>
                </a:lnTo>
                <a:lnTo>
                  <a:pt x="7484166" y="1804742"/>
                </a:lnTo>
                <a:lnTo>
                  <a:pt x="0" y="180474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476750" y="686671"/>
            <a:ext cx="1676098" cy="1665623"/>
          </a:xfrm>
          <a:custGeom>
            <a:avLst/>
            <a:gdLst/>
            <a:ahLst/>
            <a:cxnLst/>
            <a:rect r="r" b="b" t="t" l="l"/>
            <a:pathLst>
              <a:path h="1665623" w="1676098">
                <a:moveTo>
                  <a:pt x="0" y="0"/>
                </a:moveTo>
                <a:lnTo>
                  <a:pt x="1676098" y="0"/>
                </a:lnTo>
                <a:lnTo>
                  <a:pt x="1676098" y="1665623"/>
                </a:lnTo>
                <a:lnTo>
                  <a:pt x="0" y="166562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wipe dir="l"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FC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49885" y="4737127"/>
            <a:ext cx="2708655" cy="3635778"/>
          </a:xfrm>
          <a:custGeom>
            <a:avLst/>
            <a:gdLst/>
            <a:ahLst/>
            <a:cxnLst/>
            <a:rect r="r" b="b" t="t" l="l"/>
            <a:pathLst>
              <a:path h="3635778" w="2708655">
                <a:moveTo>
                  <a:pt x="0" y="0"/>
                </a:moveTo>
                <a:lnTo>
                  <a:pt x="2708655" y="0"/>
                </a:lnTo>
                <a:lnTo>
                  <a:pt x="2708655" y="3635779"/>
                </a:lnTo>
                <a:lnTo>
                  <a:pt x="0" y="36357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68366" y="3796519"/>
            <a:ext cx="3016046" cy="4048384"/>
          </a:xfrm>
          <a:custGeom>
            <a:avLst/>
            <a:gdLst/>
            <a:ahLst/>
            <a:cxnLst/>
            <a:rect r="r" b="b" t="t" l="l"/>
            <a:pathLst>
              <a:path h="4048384" w="3016046">
                <a:moveTo>
                  <a:pt x="0" y="0"/>
                </a:moveTo>
                <a:lnTo>
                  <a:pt x="3016046" y="0"/>
                </a:lnTo>
                <a:lnTo>
                  <a:pt x="3016046" y="4048384"/>
                </a:lnTo>
                <a:lnTo>
                  <a:pt x="0" y="40483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800021" y="2163928"/>
            <a:ext cx="4404233" cy="5911723"/>
          </a:xfrm>
          <a:custGeom>
            <a:avLst/>
            <a:gdLst/>
            <a:ahLst/>
            <a:cxnLst/>
            <a:rect r="r" b="b" t="t" l="l"/>
            <a:pathLst>
              <a:path h="5911723" w="4404233">
                <a:moveTo>
                  <a:pt x="0" y="0"/>
                </a:moveTo>
                <a:lnTo>
                  <a:pt x="4404233" y="0"/>
                </a:lnTo>
                <a:lnTo>
                  <a:pt x="4404233" y="5911722"/>
                </a:lnTo>
                <a:lnTo>
                  <a:pt x="0" y="59117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258875" y="2911125"/>
            <a:ext cx="4728645" cy="6347175"/>
          </a:xfrm>
          <a:custGeom>
            <a:avLst/>
            <a:gdLst/>
            <a:ahLst/>
            <a:cxnLst/>
            <a:rect r="r" b="b" t="t" l="l"/>
            <a:pathLst>
              <a:path h="6347175" w="4728645">
                <a:moveTo>
                  <a:pt x="0" y="0"/>
                </a:moveTo>
                <a:lnTo>
                  <a:pt x="4728645" y="0"/>
                </a:lnTo>
                <a:lnTo>
                  <a:pt x="4728645" y="6347175"/>
                </a:lnTo>
                <a:lnTo>
                  <a:pt x="0" y="63471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6205981"/>
            <a:ext cx="622564" cy="1383476"/>
          </a:xfrm>
          <a:custGeom>
            <a:avLst/>
            <a:gdLst/>
            <a:ahLst/>
            <a:cxnLst/>
            <a:rect r="r" b="b" t="t" l="l"/>
            <a:pathLst>
              <a:path h="1383476" w="622564">
                <a:moveTo>
                  <a:pt x="0" y="0"/>
                </a:moveTo>
                <a:lnTo>
                  <a:pt x="622564" y="0"/>
                </a:lnTo>
                <a:lnTo>
                  <a:pt x="622564" y="1383476"/>
                </a:lnTo>
                <a:lnTo>
                  <a:pt x="0" y="1383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475763" y="3077892"/>
            <a:ext cx="4442343" cy="2198960"/>
          </a:xfrm>
          <a:custGeom>
            <a:avLst/>
            <a:gdLst/>
            <a:ahLst/>
            <a:cxnLst/>
            <a:rect r="r" b="b" t="t" l="l"/>
            <a:pathLst>
              <a:path h="2198960" w="4442343">
                <a:moveTo>
                  <a:pt x="0" y="0"/>
                </a:moveTo>
                <a:lnTo>
                  <a:pt x="4442343" y="0"/>
                </a:lnTo>
                <a:lnTo>
                  <a:pt x="4442343" y="2198960"/>
                </a:lnTo>
                <a:lnTo>
                  <a:pt x="0" y="21989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0390046" y="7627759"/>
            <a:ext cx="4897783" cy="1634635"/>
          </a:xfrm>
          <a:custGeom>
            <a:avLst/>
            <a:gdLst/>
            <a:ahLst/>
            <a:cxnLst/>
            <a:rect r="r" b="b" t="t" l="l"/>
            <a:pathLst>
              <a:path h="1634635" w="4897783">
                <a:moveTo>
                  <a:pt x="4897783" y="0"/>
                </a:moveTo>
                <a:lnTo>
                  <a:pt x="0" y="0"/>
                </a:lnTo>
                <a:lnTo>
                  <a:pt x="0" y="1634635"/>
                </a:lnTo>
                <a:lnTo>
                  <a:pt x="4897783" y="1634635"/>
                </a:lnTo>
                <a:lnTo>
                  <a:pt x="4897783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957690" y="3487837"/>
            <a:ext cx="3851316" cy="5169552"/>
          </a:xfrm>
          <a:custGeom>
            <a:avLst/>
            <a:gdLst/>
            <a:ahLst/>
            <a:cxnLst/>
            <a:rect r="r" b="b" t="t" l="l"/>
            <a:pathLst>
              <a:path h="5169552" w="3851316">
                <a:moveTo>
                  <a:pt x="0" y="0"/>
                </a:moveTo>
                <a:lnTo>
                  <a:pt x="3851317" y="0"/>
                </a:lnTo>
                <a:lnTo>
                  <a:pt x="3851317" y="5169552"/>
                </a:lnTo>
                <a:lnTo>
                  <a:pt x="0" y="51695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790823" y="2655176"/>
            <a:ext cx="4194851" cy="5630673"/>
          </a:xfrm>
          <a:custGeom>
            <a:avLst/>
            <a:gdLst/>
            <a:ahLst/>
            <a:cxnLst/>
            <a:rect r="r" b="b" t="t" l="l"/>
            <a:pathLst>
              <a:path h="5630673" w="4194851">
                <a:moveTo>
                  <a:pt x="0" y="0"/>
                </a:moveTo>
                <a:lnTo>
                  <a:pt x="4194851" y="0"/>
                </a:lnTo>
                <a:lnTo>
                  <a:pt x="4194851" y="5630673"/>
                </a:lnTo>
                <a:lnTo>
                  <a:pt x="0" y="56306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704296" y="2655176"/>
            <a:ext cx="4919327" cy="6603124"/>
          </a:xfrm>
          <a:custGeom>
            <a:avLst/>
            <a:gdLst/>
            <a:ahLst/>
            <a:cxnLst/>
            <a:rect r="r" b="b" t="t" l="l"/>
            <a:pathLst>
              <a:path h="6603124" w="4919327">
                <a:moveTo>
                  <a:pt x="0" y="0"/>
                </a:moveTo>
                <a:lnTo>
                  <a:pt x="4919327" y="0"/>
                </a:lnTo>
                <a:lnTo>
                  <a:pt x="4919327" y="6603124"/>
                </a:lnTo>
                <a:lnTo>
                  <a:pt x="0" y="6603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410144">
            <a:off x="17297707" y="7098308"/>
            <a:ext cx="751457" cy="982297"/>
          </a:xfrm>
          <a:custGeom>
            <a:avLst/>
            <a:gdLst/>
            <a:ahLst/>
            <a:cxnLst/>
            <a:rect r="r" b="b" t="t" l="l"/>
            <a:pathLst>
              <a:path h="982297" w="751457">
                <a:moveTo>
                  <a:pt x="0" y="0"/>
                </a:moveTo>
                <a:lnTo>
                  <a:pt x="751457" y="0"/>
                </a:lnTo>
                <a:lnTo>
                  <a:pt x="751457" y="982297"/>
                </a:lnTo>
                <a:lnTo>
                  <a:pt x="0" y="9822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203753" y="7259726"/>
            <a:ext cx="5658572" cy="1888548"/>
          </a:xfrm>
          <a:custGeom>
            <a:avLst/>
            <a:gdLst/>
            <a:ahLst/>
            <a:cxnLst/>
            <a:rect r="r" b="b" t="t" l="l"/>
            <a:pathLst>
              <a:path h="1888548" w="5658572">
                <a:moveTo>
                  <a:pt x="0" y="0"/>
                </a:moveTo>
                <a:lnTo>
                  <a:pt x="5658571" y="0"/>
                </a:lnTo>
                <a:lnTo>
                  <a:pt x="5658571" y="1888548"/>
                </a:lnTo>
                <a:lnTo>
                  <a:pt x="0" y="18885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1536392" y="7627759"/>
            <a:ext cx="19994554" cy="3235482"/>
          </a:xfrm>
          <a:custGeom>
            <a:avLst/>
            <a:gdLst/>
            <a:ahLst/>
            <a:cxnLst/>
            <a:rect r="r" b="b" t="t" l="l"/>
            <a:pathLst>
              <a:path h="3235482" w="19994554">
                <a:moveTo>
                  <a:pt x="0" y="0"/>
                </a:moveTo>
                <a:lnTo>
                  <a:pt x="19994554" y="0"/>
                </a:lnTo>
                <a:lnTo>
                  <a:pt x="19994554" y="3235482"/>
                </a:lnTo>
                <a:lnTo>
                  <a:pt x="0" y="32354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7736315" y="8204000"/>
            <a:ext cx="1236781" cy="2083000"/>
          </a:xfrm>
          <a:custGeom>
            <a:avLst/>
            <a:gdLst/>
            <a:ahLst/>
            <a:cxnLst/>
            <a:rect r="r" b="b" t="t" l="l"/>
            <a:pathLst>
              <a:path h="2083000" w="1236781">
                <a:moveTo>
                  <a:pt x="1236782" y="0"/>
                </a:moveTo>
                <a:lnTo>
                  <a:pt x="0" y="0"/>
                </a:lnTo>
                <a:lnTo>
                  <a:pt x="0" y="2083000"/>
                </a:lnTo>
                <a:lnTo>
                  <a:pt x="1236782" y="2083000"/>
                </a:lnTo>
                <a:lnTo>
                  <a:pt x="1236782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0">
            <a:off x="2781329" y="8680681"/>
            <a:ext cx="6549996" cy="2186061"/>
          </a:xfrm>
          <a:custGeom>
            <a:avLst/>
            <a:gdLst/>
            <a:ahLst/>
            <a:cxnLst/>
            <a:rect r="r" b="b" t="t" l="l"/>
            <a:pathLst>
              <a:path h="2186061" w="6549996">
                <a:moveTo>
                  <a:pt x="6549996" y="0"/>
                </a:moveTo>
                <a:lnTo>
                  <a:pt x="0" y="0"/>
                </a:lnTo>
                <a:lnTo>
                  <a:pt x="0" y="2186062"/>
                </a:lnTo>
                <a:lnTo>
                  <a:pt x="6549996" y="2186062"/>
                </a:lnTo>
                <a:lnTo>
                  <a:pt x="6549996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0">
            <a:off x="-1301381" y="6861756"/>
            <a:ext cx="6039352" cy="2015634"/>
          </a:xfrm>
          <a:custGeom>
            <a:avLst/>
            <a:gdLst/>
            <a:ahLst/>
            <a:cxnLst/>
            <a:rect r="r" b="b" t="t" l="l"/>
            <a:pathLst>
              <a:path h="2015634" w="6039352">
                <a:moveTo>
                  <a:pt x="6039352" y="0"/>
                </a:moveTo>
                <a:lnTo>
                  <a:pt x="0" y="0"/>
                </a:lnTo>
                <a:lnTo>
                  <a:pt x="0" y="2015634"/>
                </a:lnTo>
                <a:lnTo>
                  <a:pt x="6039352" y="2015634"/>
                </a:lnTo>
                <a:lnTo>
                  <a:pt x="6039352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16614666" y="773021"/>
            <a:ext cx="2045719" cy="511358"/>
            <a:chOff x="0" y="0"/>
            <a:chExt cx="538790" cy="134679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538790" cy="134679"/>
            </a:xfrm>
            <a:custGeom>
              <a:avLst/>
              <a:gdLst/>
              <a:ahLst/>
              <a:cxnLst/>
              <a:rect r="r" b="b" t="t" l="l"/>
              <a:pathLst>
                <a:path h="134679" w="538790">
                  <a:moveTo>
                    <a:pt x="67339" y="0"/>
                  </a:moveTo>
                  <a:lnTo>
                    <a:pt x="471451" y="0"/>
                  </a:lnTo>
                  <a:cubicBezTo>
                    <a:pt x="508641" y="0"/>
                    <a:pt x="538790" y="30149"/>
                    <a:pt x="538790" y="67339"/>
                  </a:cubicBezTo>
                  <a:lnTo>
                    <a:pt x="538790" y="67339"/>
                  </a:lnTo>
                  <a:cubicBezTo>
                    <a:pt x="538790" y="104530"/>
                    <a:pt x="508641" y="134679"/>
                    <a:pt x="471451" y="134679"/>
                  </a:cubicBezTo>
                  <a:lnTo>
                    <a:pt x="67339" y="134679"/>
                  </a:lnTo>
                  <a:cubicBezTo>
                    <a:pt x="30149" y="134679"/>
                    <a:pt x="0" y="104530"/>
                    <a:pt x="0" y="67339"/>
                  </a:cubicBezTo>
                  <a:lnTo>
                    <a:pt x="0" y="67339"/>
                  </a:lnTo>
                  <a:cubicBezTo>
                    <a:pt x="0" y="30149"/>
                    <a:pt x="30149" y="0"/>
                    <a:pt x="673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47625"/>
              <a:ext cx="538790" cy="1823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12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11828307" y="3766787"/>
            <a:ext cx="1286968" cy="589665"/>
          </a:xfrm>
          <a:custGeom>
            <a:avLst/>
            <a:gdLst/>
            <a:ahLst/>
            <a:cxnLst/>
            <a:rect r="r" b="b" t="t" l="l"/>
            <a:pathLst>
              <a:path h="589665" w="1286968">
                <a:moveTo>
                  <a:pt x="0" y="0"/>
                </a:moveTo>
                <a:lnTo>
                  <a:pt x="1286968" y="0"/>
                </a:lnTo>
                <a:lnTo>
                  <a:pt x="1286968" y="589665"/>
                </a:lnTo>
                <a:lnTo>
                  <a:pt x="0" y="5896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913125">
            <a:off x="9338029" y="7893190"/>
            <a:ext cx="473093" cy="374830"/>
          </a:xfrm>
          <a:custGeom>
            <a:avLst/>
            <a:gdLst/>
            <a:ahLst/>
            <a:cxnLst/>
            <a:rect r="r" b="b" t="t" l="l"/>
            <a:pathLst>
              <a:path h="374830" w="473093">
                <a:moveTo>
                  <a:pt x="0" y="0"/>
                </a:moveTo>
                <a:lnTo>
                  <a:pt x="473093" y="0"/>
                </a:lnTo>
                <a:lnTo>
                  <a:pt x="473093" y="374831"/>
                </a:lnTo>
                <a:lnTo>
                  <a:pt x="0" y="37483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2081868" y="152507"/>
            <a:ext cx="2074758" cy="1027005"/>
          </a:xfrm>
          <a:custGeom>
            <a:avLst/>
            <a:gdLst/>
            <a:ahLst/>
            <a:cxnLst/>
            <a:rect r="r" b="b" t="t" l="l"/>
            <a:pathLst>
              <a:path h="1027005" w="2074758">
                <a:moveTo>
                  <a:pt x="0" y="0"/>
                </a:moveTo>
                <a:lnTo>
                  <a:pt x="2074757" y="0"/>
                </a:lnTo>
                <a:lnTo>
                  <a:pt x="2074757" y="1027005"/>
                </a:lnTo>
                <a:lnTo>
                  <a:pt x="0" y="10270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350765">
            <a:off x="806947" y="503241"/>
            <a:ext cx="9757891" cy="7753088"/>
          </a:xfrm>
          <a:custGeom>
            <a:avLst/>
            <a:gdLst/>
            <a:ahLst/>
            <a:cxnLst/>
            <a:rect r="r" b="b" t="t" l="l"/>
            <a:pathLst>
              <a:path h="7753088" w="9757891">
                <a:moveTo>
                  <a:pt x="0" y="0"/>
                </a:moveTo>
                <a:lnTo>
                  <a:pt x="9757891" y="0"/>
                </a:lnTo>
                <a:lnTo>
                  <a:pt x="9757891" y="7753088"/>
                </a:lnTo>
                <a:lnTo>
                  <a:pt x="0" y="77530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501719" y="2539835"/>
            <a:ext cx="8368347" cy="2017955"/>
          </a:xfrm>
          <a:custGeom>
            <a:avLst/>
            <a:gdLst/>
            <a:ahLst/>
            <a:cxnLst/>
            <a:rect r="r" b="b" t="t" l="l"/>
            <a:pathLst>
              <a:path h="2017955" w="8368347">
                <a:moveTo>
                  <a:pt x="0" y="0"/>
                </a:moveTo>
                <a:lnTo>
                  <a:pt x="8368346" y="0"/>
                </a:lnTo>
                <a:lnTo>
                  <a:pt x="8368346" y="2017955"/>
                </a:lnTo>
                <a:lnTo>
                  <a:pt x="0" y="20179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3446382" y="2545322"/>
            <a:ext cx="738029" cy="342261"/>
          </a:xfrm>
          <a:custGeom>
            <a:avLst/>
            <a:gdLst/>
            <a:ahLst/>
            <a:cxnLst/>
            <a:rect r="r" b="b" t="t" l="l"/>
            <a:pathLst>
              <a:path h="342261" w="738029">
                <a:moveTo>
                  <a:pt x="0" y="0"/>
                </a:moveTo>
                <a:lnTo>
                  <a:pt x="738030" y="0"/>
                </a:lnTo>
                <a:lnTo>
                  <a:pt x="738030" y="342262"/>
                </a:lnTo>
                <a:lnTo>
                  <a:pt x="0" y="34226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0795515" y="5617334"/>
            <a:ext cx="4844895" cy="4328106"/>
          </a:xfrm>
          <a:custGeom>
            <a:avLst/>
            <a:gdLst/>
            <a:ahLst/>
            <a:cxnLst/>
            <a:rect r="r" b="b" t="t" l="l"/>
            <a:pathLst>
              <a:path h="4328106" w="4844895">
                <a:moveTo>
                  <a:pt x="0" y="0"/>
                </a:moveTo>
                <a:lnTo>
                  <a:pt x="4844895" y="0"/>
                </a:lnTo>
                <a:lnTo>
                  <a:pt x="4844895" y="4328106"/>
                </a:lnTo>
                <a:lnTo>
                  <a:pt x="0" y="432810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16951694" y="830263"/>
            <a:ext cx="1336306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6C3A"/>
                </a:solidFill>
                <a:latin typeface="Fredoka"/>
                <a:ea typeface="Fredoka"/>
                <a:cs typeface="Fredoka"/>
                <a:sym typeface="Fredoka"/>
              </a:rPr>
              <a:t>Trang 02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2469770" y="4138595"/>
            <a:ext cx="7047242" cy="16821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29"/>
              </a:lnSpc>
            </a:pPr>
            <a:r>
              <a:rPr lang="en-US" sz="2999" i="true">
                <a:solidFill>
                  <a:srgbClr val="000000"/>
                </a:solidFill>
                <a:latin typeface="Nunito Sans Italics"/>
                <a:ea typeface="Nunito Sans Italics"/>
                <a:cs typeface="Nunito Sans Italics"/>
                <a:sym typeface="Nunito Sans Italics"/>
              </a:rPr>
              <a:t>Chương trình kèm tour trải nghiệm, dành cho các phụ huynh, thầy cô hướng dẫn học sinh tham quan nông trại.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3346190" y="2322118"/>
            <a:ext cx="5420273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879"/>
              </a:lnSpc>
              <a:spcBef>
                <a:spcPct val="0"/>
              </a:spcBef>
            </a:pPr>
            <a:r>
              <a:rPr lang="en-US" b="true" sz="4199" strike="noStrike" u="none">
                <a:solidFill>
                  <a:srgbClr val="803100"/>
                </a:solidFill>
                <a:latin typeface="Nunito Sans Ultra-Bold"/>
                <a:ea typeface="Nunito Sans Ultra-Bold"/>
                <a:cs typeface="Nunito Sans Ultra-Bold"/>
                <a:sym typeface="Nunito Sans Ultra-Bold"/>
              </a:rPr>
              <a:t>Giới thiệu bởi:</a:t>
            </a:r>
          </a:p>
        </p:txBody>
      </p:sp>
      <p:sp>
        <p:nvSpPr>
          <p:cNvPr name="Freeform 31" id="31"/>
          <p:cNvSpPr/>
          <p:nvPr/>
        </p:nvSpPr>
        <p:spPr>
          <a:xfrm flipH="false" flipV="false" rot="0">
            <a:off x="14938568" y="646654"/>
            <a:ext cx="1676098" cy="1665623"/>
          </a:xfrm>
          <a:custGeom>
            <a:avLst/>
            <a:gdLst/>
            <a:ahLst/>
            <a:cxnLst/>
            <a:rect r="r" b="b" t="t" l="l"/>
            <a:pathLst>
              <a:path h="1665623" w="1676098">
                <a:moveTo>
                  <a:pt x="0" y="0"/>
                </a:moveTo>
                <a:lnTo>
                  <a:pt x="1676098" y="0"/>
                </a:lnTo>
                <a:lnTo>
                  <a:pt x="1676098" y="1665622"/>
                </a:lnTo>
                <a:lnTo>
                  <a:pt x="0" y="166562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wipe dir="l"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FC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65950" y="-792494"/>
            <a:ext cx="4195703" cy="2076873"/>
          </a:xfrm>
          <a:custGeom>
            <a:avLst/>
            <a:gdLst/>
            <a:ahLst/>
            <a:cxnLst/>
            <a:rect r="r" b="b" t="t" l="l"/>
            <a:pathLst>
              <a:path h="2076873" w="4195703">
                <a:moveTo>
                  <a:pt x="0" y="0"/>
                </a:moveTo>
                <a:lnTo>
                  <a:pt x="4195703" y="0"/>
                </a:lnTo>
                <a:lnTo>
                  <a:pt x="4195703" y="2076873"/>
                </a:lnTo>
                <a:lnTo>
                  <a:pt x="0" y="20768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02813" y="8232638"/>
            <a:ext cx="18493627" cy="2992605"/>
          </a:xfrm>
          <a:custGeom>
            <a:avLst/>
            <a:gdLst/>
            <a:ahLst/>
            <a:cxnLst/>
            <a:rect r="r" b="b" t="t" l="l"/>
            <a:pathLst>
              <a:path h="2992605" w="18493627">
                <a:moveTo>
                  <a:pt x="0" y="0"/>
                </a:moveTo>
                <a:lnTo>
                  <a:pt x="18493626" y="0"/>
                </a:lnTo>
                <a:lnTo>
                  <a:pt x="18493626" y="2992605"/>
                </a:lnTo>
                <a:lnTo>
                  <a:pt x="0" y="29926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655744" y="8640912"/>
            <a:ext cx="888929" cy="1791292"/>
          </a:xfrm>
          <a:custGeom>
            <a:avLst/>
            <a:gdLst/>
            <a:ahLst/>
            <a:cxnLst/>
            <a:rect r="r" b="b" t="t" l="l"/>
            <a:pathLst>
              <a:path h="1791292" w="888929">
                <a:moveTo>
                  <a:pt x="0" y="0"/>
                </a:moveTo>
                <a:lnTo>
                  <a:pt x="888929" y="0"/>
                </a:lnTo>
                <a:lnTo>
                  <a:pt x="888929" y="1791293"/>
                </a:lnTo>
                <a:lnTo>
                  <a:pt x="0" y="1791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804359" y="5362555"/>
            <a:ext cx="3478069" cy="4668549"/>
          </a:xfrm>
          <a:custGeom>
            <a:avLst/>
            <a:gdLst/>
            <a:ahLst/>
            <a:cxnLst/>
            <a:rect r="r" b="b" t="t" l="l"/>
            <a:pathLst>
              <a:path h="4668549" w="3478069">
                <a:moveTo>
                  <a:pt x="0" y="0"/>
                </a:moveTo>
                <a:lnTo>
                  <a:pt x="3478070" y="0"/>
                </a:lnTo>
                <a:lnTo>
                  <a:pt x="3478070" y="4668549"/>
                </a:lnTo>
                <a:lnTo>
                  <a:pt x="0" y="46685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048119" y="5671267"/>
            <a:ext cx="3163269" cy="1565818"/>
          </a:xfrm>
          <a:custGeom>
            <a:avLst/>
            <a:gdLst/>
            <a:ahLst/>
            <a:cxnLst/>
            <a:rect r="r" b="b" t="t" l="l"/>
            <a:pathLst>
              <a:path h="1565818" w="3163269">
                <a:moveTo>
                  <a:pt x="0" y="0"/>
                </a:moveTo>
                <a:lnTo>
                  <a:pt x="3163269" y="0"/>
                </a:lnTo>
                <a:lnTo>
                  <a:pt x="3163269" y="1565818"/>
                </a:lnTo>
                <a:lnTo>
                  <a:pt x="0" y="15658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925788" y="4080034"/>
            <a:ext cx="4032251" cy="5412418"/>
          </a:xfrm>
          <a:custGeom>
            <a:avLst/>
            <a:gdLst/>
            <a:ahLst/>
            <a:cxnLst/>
            <a:rect r="r" b="b" t="t" l="l"/>
            <a:pathLst>
              <a:path h="5412418" w="4032251">
                <a:moveTo>
                  <a:pt x="0" y="0"/>
                </a:moveTo>
                <a:lnTo>
                  <a:pt x="4032251" y="0"/>
                </a:lnTo>
                <a:lnTo>
                  <a:pt x="4032251" y="5412418"/>
                </a:lnTo>
                <a:lnTo>
                  <a:pt x="0" y="54124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2419262" y="3444180"/>
            <a:ext cx="4728645" cy="6347175"/>
          </a:xfrm>
          <a:custGeom>
            <a:avLst/>
            <a:gdLst/>
            <a:ahLst/>
            <a:cxnLst/>
            <a:rect r="r" b="b" t="t" l="l"/>
            <a:pathLst>
              <a:path h="6347175" w="4728645">
                <a:moveTo>
                  <a:pt x="0" y="0"/>
                </a:moveTo>
                <a:lnTo>
                  <a:pt x="4728646" y="0"/>
                </a:lnTo>
                <a:lnTo>
                  <a:pt x="4728646" y="6347175"/>
                </a:lnTo>
                <a:lnTo>
                  <a:pt x="0" y="634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58368" y="5061933"/>
            <a:ext cx="3702033" cy="4969171"/>
          </a:xfrm>
          <a:custGeom>
            <a:avLst/>
            <a:gdLst/>
            <a:ahLst/>
            <a:cxnLst/>
            <a:rect r="r" b="b" t="t" l="l"/>
            <a:pathLst>
              <a:path h="4969171" w="3702033">
                <a:moveTo>
                  <a:pt x="0" y="0"/>
                </a:moveTo>
                <a:lnTo>
                  <a:pt x="3702032" y="0"/>
                </a:lnTo>
                <a:lnTo>
                  <a:pt x="3702032" y="4969171"/>
                </a:lnTo>
                <a:lnTo>
                  <a:pt x="0" y="49691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3429055" y="8867586"/>
            <a:ext cx="6024483" cy="2010671"/>
          </a:xfrm>
          <a:custGeom>
            <a:avLst/>
            <a:gdLst/>
            <a:ahLst/>
            <a:cxnLst/>
            <a:rect r="r" b="b" t="t" l="l"/>
            <a:pathLst>
              <a:path h="2010671" w="6024483">
                <a:moveTo>
                  <a:pt x="6024483" y="0"/>
                </a:moveTo>
                <a:lnTo>
                  <a:pt x="0" y="0"/>
                </a:lnTo>
                <a:lnTo>
                  <a:pt x="0" y="2010671"/>
                </a:lnTo>
                <a:lnTo>
                  <a:pt x="6024483" y="2010671"/>
                </a:lnTo>
                <a:lnTo>
                  <a:pt x="6024483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3839989" y="8418185"/>
            <a:ext cx="881931" cy="1485357"/>
          </a:xfrm>
          <a:custGeom>
            <a:avLst/>
            <a:gdLst/>
            <a:ahLst/>
            <a:cxnLst/>
            <a:rect r="r" b="b" t="t" l="l"/>
            <a:pathLst>
              <a:path h="1485357" w="881931">
                <a:moveTo>
                  <a:pt x="881930" y="0"/>
                </a:moveTo>
                <a:lnTo>
                  <a:pt x="0" y="0"/>
                </a:lnTo>
                <a:lnTo>
                  <a:pt x="0" y="1485357"/>
                </a:lnTo>
                <a:lnTo>
                  <a:pt x="881930" y="1485357"/>
                </a:lnTo>
                <a:lnTo>
                  <a:pt x="88193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-1675902" y="8579624"/>
            <a:ext cx="6887290" cy="2298633"/>
          </a:xfrm>
          <a:custGeom>
            <a:avLst/>
            <a:gdLst/>
            <a:ahLst/>
            <a:cxnLst/>
            <a:rect r="r" b="b" t="t" l="l"/>
            <a:pathLst>
              <a:path h="2298633" w="6887290">
                <a:moveTo>
                  <a:pt x="6887290" y="0"/>
                </a:moveTo>
                <a:lnTo>
                  <a:pt x="0" y="0"/>
                </a:lnTo>
                <a:lnTo>
                  <a:pt x="0" y="2298633"/>
                </a:lnTo>
                <a:lnTo>
                  <a:pt x="6887290" y="2298633"/>
                </a:lnTo>
                <a:lnTo>
                  <a:pt x="688729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927631" y="8867385"/>
            <a:ext cx="593813" cy="1319585"/>
          </a:xfrm>
          <a:custGeom>
            <a:avLst/>
            <a:gdLst/>
            <a:ahLst/>
            <a:cxnLst/>
            <a:rect r="r" b="b" t="t" l="l"/>
            <a:pathLst>
              <a:path h="1319585" w="593813">
                <a:moveTo>
                  <a:pt x="0" y="0"/>
                </a:moveTo>
                <a:lnTo>
                  <a:pt x="593813" y="0"/>
                </a:lnTo>
                <a:lnTo>
                  <a:pt x="593813" y="1319584"/>
                </a:lnTo>
                <a:lnTo>
                  <a:pt x="0" y="13195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2318715">
            <a:off x="4519744" y="4919263"/>
            <a:ext cx="2439530" cy="604637"/>
          </a:xfrm>
          <a:custGeom>
            <a:avLst/>
            <a:gdLst/>
            <a:ahLst/>
            <a:cxnLst/>
            <a:rect r="r" b="b" t="t" l="l"/>
            <a:pathLst>
              <a:path h="604637" w="2439530">
                <a:moveTo>
                  <a:pt x="2439530" y="0"/>
                </a:moveTo>
                <a:lnTo>
                  <a:pt x="0" y="0"/>
                </a:lnTo>
                <a:lnTo>
                  <a:pt x="0" y="604637"/>
                </a:lnTo>
                <a:lnTo>
                  <a:pt x="2439530" y="604637"/>
                </a:lnTo>
                <a:lnTo>
                  <a:pt x="243953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812943" y="4866872"/>
            <a:ext cx="3917090" cy="3247624"/>
          </a:xfrm>
          <a:custGeom>
            <a:avLst/>
            <a:gdLst/>
            <a:ahLst/>
            <a:cxnLst/>
            <a:rect r="r" b="b" t="t" l="l"/>
            <a:pathLst>
              <a:path h="3247624" w="3917090">
                <a:moveTo>
                  <a:pt x="0" y="0"/>
                </a:moveTo>
                <a:lnTo>
                  <a:pt x="3917091" y="0"/>
                </a:lnTo>
                <a:lnTo>
                  <a:pt x="3917091" y="3247624"/>
                </a:lnTo>
                <a:lnTo>
                  <a:pt x="0" y="32476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80770">
            <a:off x="9919043" y="5816612"/>
            <a:ext cx="5117190" cy="3550051"/>
          </a:xfrm>
          <a:custGeom>
            <a:avLst/>
            <a:gdLst/>
            <a:ahLst/>
            <a:cxnLst/>
            <a:rect r="r" b="b" t="t" l="l"/>
            <a:pathLst>
              <a:path h="3550051" w="5117190">
                <a:moveTo>
                  <a:pt x="0" y="0"/>
                </a:moveTo>
                <a:lnTo>
                  <a:pt x="5117191" y="0"/>
                </a:lnTo>
                <a:lnTo>
                  <a:pt x="5117191" y="3550051"/>
                </a:lnTo>
                <a:lnTo>
                  <a:pt x="0" y="3550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221605" y="8640912"/>
            <a:ext cx="6960820" cy="2323174"/>
          </a:xfrm>
          <a:custGeom>
            <a:avLst/>
            <a:gdLst/>
            <a:ahLst/>
            <a:cxnLst/>
            <a:rect r="r" b="b" t="t" l="l"/>
            <a:pathLst>
              <a:path h="2323174" w="6960820">
                <a:moveTo>
                  <a:pt x="0" y="0"/>
                </a:moveTo>
                <a:lnTo>
                  <a:pt x="6960820" y="0"/>
                </a:lnTo>
                <a:lnTo>
                  <a:pt x="6960820" y="2323174"/>
                </a:lnTo>
                <a:lnTo>
                  <a:pt x="0" y="23231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8658508" y="8993478"/>
            <a:ext cx="5647278" cy="1884779"/>
          </a:xfrm>
          <a:custGeom>
            <a:avLst/>
            <a:gdLst/>
            <a:ahLst/>
            <a:cxnLst/>
            <a:rect r="r" b="b" t="t" l="l"/>
            <a:pathLst>
              <a:path h="1884779" w="5647278">
                <a:moveTo>
                  <a:pt x="0" y="0"/>
                </a:moveTo>
                <a:lnTo>
                  <a:pt x="5647278" y="0"/>
                </a:lnTo>
                <a:lnTo>
                  <a:pt x="5647278" y="1884779"/>
                </a:lnTo>
                <a:lnTo>
                  <a:pt x="0" y="18847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6613171" y="5979785"/>
            <a:ext cx="2487038" cy="1257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799" strike="noStrike" u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Độ tuổi phù hợp: </a:t>
            </a:r>
            <a:r>
              <a:rPr lang="en-US" b="true" sz="2799" strike="noStrike" u="none">
                <a:solidFill>
                  <a:srgbClr val="000000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2 tuổi trở lên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16614666" y="773021"/>
            <a:ext cx="2045719" cy="511358"/>
            <a:chOff x="0" y="0"/>
            <a:chExt cx="538790" cy="134679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538790" cy="134679"/>
            </a:xfrm>
            <a:custGeom>
              <a:avLst/>
              <a:gdLst/>
              <a:ahLst/>
              <a:cxnLst/>
              <a:rect r="r" b="b" t="t" l="l"/>
              <a:pathLst>
                <a:path h="134679" w="538790">
                  <a:moveTo>
                    <a:pt x="67339" y="0"/>
                  </a:moveTo>
                  <a:lnTo>
                    <a:pt x="471451" y="0"/>
                  </a:lnTo>
                  <a:cubicBezTo>
                    <a:pt x="508641" y="0"/>
                    <a:pt x="538790" y="30149"/>
                    <a:pt x="538790" y="67339"/>
                  </a:cubicBezTo>
                  <a:lnTo>
                    <a:pt x="538790" y="67339"/>
                  </a:lnTo>
                  <a:cubicBezTo>
                    <a:pt x="538790" y="104530"/>
                    <a:pt x="508641" y="134679"/>
                    <a:pt x="471451" y="134679"/>
                  </a:cubicBezTo>
                  <a:lnTo>
                    <a:pt x="67339" y="134679"/>
                  </a:lnTo>
                  <a:cubicBezTo>
                    <a:pt x="30149" y="134679"/>
                    <a:pt x="0" y="104530"/>
                    <a:pt x="0" y="67339"/>
                  </a:cubicBezTo>
                  <a:lnTo>
                    <a:pt x="0" y="67339"/>
                  </a:lnTo>
                  <a:cubicBezTo>
                    <a:pt x="0" y="30149"/>
                    <a:pt x="30149" y="0"/>
                    <a:pt x="673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47625"/>
              <a:ext cx="538790" cy="1823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12"/>
                </a:lnSpc>
              </a:pP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0">
            <a:off x="15740082" y="3059695"/>
            <a:ext cx="4442343" cy="2198960"/>
          </a:xfrm>
          <a:custGeom>
            <a:avLst/>
            <a:gdLst/>
            <a:ahLst/>
            <a:cxnLst/>
            <a:rect r="r" b="b" t="t" l="l"/>
            <a:pathLst>
              <a:path h="2198960" w="4442343">
                <a:moveTo>
                  <a:pt x="0" y="0"/>
                </a:moveTo>
                <a:lnTo>
                  <a:pt x="4442343" y="0"/>
                </a:lnTo>
                <a:lnTo>
                  <a:pt x="4442343" y="2198960"/>
                </a:lnTo>
                <a:lnTo>
                  <a:pt x="0" y="21989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137790" y="1895230"/>
            <a:ext cx="1286968" cy="589665"/>
          </a:xfrm>
          <a:custGeom>
            <a:avLst/>
            <a:gdLst/>
            <a:ahLst/>
            <a:cxnLst/>
            <a:rect r="r" b="b" t="t" l="l"/>
            <a:pathLst>
              <a:path h="589665" w="1286968">
                <a:moveTo>
                  <a:pt x="0" y="0"/>
                </a:moveTo>
                <a:lnTo>
                  <a:pt x="1286968" y="0"/>
                </a:lnTo>
                <a:lnTo>
                  <a:pt x="1286968" y="589665"/>
                </a:lnTo>
                <a:lnTo>
                  <a:pt x="0" y="5896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686385">
            <a:off x="9065599" y="620647"/>
            <a:ext cx="5701620" cy="4530196"/>
          </a:xfrm>
          <a:custGeom>
            <a:avLst/>
            <a:gdLst/>
            <a:ahLst/>
            <a:cxnLst/>
            <a:rect r="r" b="b" t="t" l="l"/>
            <a:pathLst>
              <a:path h="4530196" w="5701620">
                <a:moveTo>
                  <a:pt x="0" y="0"/>
                </a:moveTo>
                <a:lnTo>
                  <a:pt x="5701621" y="0"/>
                </a:lnTo>
                <a:lnTo>
                  <a:pt x="5701621" y="4530197"/>
                </a:lnTo>
                <a:lnTo>
                  <a:pt x="0" y="453019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9730034" y="1964320"/>
            <a:ext cx="4575752" cy="2190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640"/>
              </a:lnSpc>
              <a:spcBef>
                <a:spcPct val="0"/>
              </a:spcBef>
            </a:pPr>
            <a:r>
              <a:rPr lang="en-US" b="true" sz="7200" strike="noStrike" u="none">
                <a:solidFill>
                  <a:srgbClr val="006C3A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Thực vật Diệu kỳ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9966915" y="1397421"/>
            <a:ext cx="719211" cy="333534"/>
          </a:xfrm>
          <a:custGeom>
            <a:avLst/>
            <a:gdLst/>
            <a:ahLst/>
            <a:cxnLst/>
            <a:rect r="r" b="b" t="t" l="l"/>
            <a:pathLst>
              <a:path h="333534" w="719211">
                <a:moveTo>
                  <a:pt x="0" y="0"/>
                </a:moveTo>
                <a:lnTo>
                  <a:pt x="719211" y="0"/>
                </a:lnTo>
                <a:lnTo>
                  <a:pt x="719211" y="333534"/>
                </a:lnTo>
                <a:lnTo>
                  <a:pt x="0" y="33353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2424758" y="1973957"/>
            <a:ext cx="3917090" cy="3247624"/>
          </a:xfrm>
          <a:custGeom>
            <a:avLst/>
            <a:gdLst/>
            <a:ahLst/>
            <a:cxnLst/>
            <a:rect r="r" b="b" t="t" l="l"/>
            <a:pathLst>
              <a:path h="3247624" w="3917090">
                <a:moveTo>
                  <a:pt x="0" y="0"/>
                </a:moveTo>
                <a:lnTo>
                  <a:pt x="3917091" y="0"/>
                </a:lnTo>
                <a:lnTo>
                  <a:pt x="3917091" y="3247624"/>
                </a:lnTo>
                <a:lnTo>
                  <a:pt x="0" y="32476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3106463" y="2759569"/>
            <a:ext cx="2633045" cy="1676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Cùng bác nông dân khám phá các câu chuyện về rau củ.</a:t>
            </a:r>
            <a:r>
              <a:rPr lang="en-US" sz="2799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</a:p>
        </p:txBody>
      </p:sp>
      <p:sp>
        <p:nvSpPr>
          <p:cNvPr name="Freeform 30" id="30"/>
          <p:cNvSpPr/>
          <p:nvPr/>
        </p:nvSpPr>
        <p:spPr>
          <a:xfrm flipH="false" flipV="false" rot="913125">
            <a:off x="16015144" y="7820487"/>
            <a:ext cx="323209" cy="256078"/>
          </a:xfrm>
          <a:custGeom>
            <a:avLst/>
            <a:gdLst/>
            <a:ahLst/>
            <a:cxnLst/>
            <a:rect r="r" b="b" t="t" l="l"/>
            <a:pathLst>
              <a:path h="256078" w="323209">
                <a:moveTo>
                  <a:pt x="0" y="0"/>
                </a:moveTo>
                <a:lnTo>
                  <a:pt x="323210" y="0"/>
                </a:lnTo>
                <a:lnTo>
                  <a:pt x="323210" y="256077"/>
                </a:lnTo>
                <a:lnTo>
                  <a:pt x="0" y="25607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913125">
            <a:off x="9645622" y="8451585"/>
            <a:ext cx="323209" cy="256078"/>
          </a:xfrm>
          <a:custGeom>
            <a:avLst/>
            <a:gdLst/>
            <a:ahLst/>
            <a:cxnLst/>
            <a:rect r="r" b="b" t="t" l="l"/>
            <a:pathLst>
              <a:path h="256078" w="323209">
                <a:moveTo>
                  <a:pt x="0" y="0"/>
                </a:moveTo>
                <a:lnTo>
                  <a:pt x="323210" y="0"/>
                </a:lnTo>
                <a:lnTo>
                  <a:pt x="323210" y="256078"/>
                </a:lnTo>
                <a:lnTo>
                  <a:pt x="0" y="25607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10686126" y="1169853"/>
            <a:ext cx="3036121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879"/>
              </a:lnSpc>
              <a:spcBef>
                <a:spcPct val="0"/>
              </a:spcBef>
            </a:pPr>
            <a:r>
              <a:rPr lang="en-US" b="true" sz="4199" strike="noStrike" u="none">
                <a:solidFill>
                  <a:srgbClr val="803100"/>
                </a:solidFill>
                <a:latin typeface="Nunito Sans Ultra-Bold"/>
                <a:ea typeface="Nunito Sans Ultra-Bold"/>
                <a:cs typeface="Nunito Sans Ultra-Bold"/>
                <a:sym typeface="Nunito Sans Ultra-Bold"/>
              </a:rPr>
              <a:t>Bài học 01</a:t>
            </a:r>
          </a:p>
        </p:txBody>
      </p:sp>
      <p:sp>
        <p:nvSpPr>
          <p:cNvPr name="Freeform 33" id="33"/>
          <p:cNvSpPr/>
          <p:nvPr/>
        </p:nvSpPr>
        <p:spPr>
          <a:xfrm flipH="true" flipV="false" rot="-80770">
            <a:off x="14443784" y="5815393"/>
            <a:ext cx="2573546" cy="2932816"/>
          </a:xfrm>
          <a:custGeom>
            <a:avLst/>
            <a:gdLst/>
            <a:ahLst/>
            <a:cxnLst/>
            <a:rect r="r" b="b" t="t" l="l"/>
            <a:pathLst>
              <a:path h="2932816" w="2573546">
                <a:moveTo>
                  <a:pt x="2573546" y="0"/>
                </a:moveTo>
                <a:lnTo>
                  <a:pt x="0" y="0"/>
                </a:lnTo>
                <a:lnTo>
                  <a:pt x="0" y="2932816"/>
                </a:lnTo>
                <a:lnTo>
                  <a:pt x="2573546" y="2932816"/>
                </a:lnTo>
                <a:lnTo>
                  <a:pt x="2573546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16951694" y="830263"/>
            <a:ext cx="1336306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6C3A"/>
                </a:solidFill>
                <a:latin typeface="Fredoka"/>
                <a:ea typeface="Fredoka"/>
                <a:cs typeface="Fredoka"/>
                <a:sym typeface="Fredoka"/>
              </a:rPr>
              <a:t>Trang 03</a:t>
            </a:r>
          </a:p>
        </p:txBody>
      </p:sp>
    </p:spTree>
  </p:cSld>
  <p:clrMapOvr>
    <a:masterClrMapping/>
  </p:clrMapOvr>
  <p:transition spd="slow">
    <p:wipe dir="l"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FC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2813" y="8232638"/>
            <a:ext cx="18493627" cy="2992605"/>
          </a:xfrm>
          <a:custGeom>
            <a:avLst/>
            <a:gdLst/>
            <a:ahLst/>
            <a:cxnLst/>
            <a:rect r="r" b="b" t="t" l="l"/>
            <a:pathLst>
              <a:path h="2992605" w="18493627">
                <a:moveTo>
                  <a:pt x="0" y="0"/>
                </a:moveTo>
                <a:lnTo>
                  <a:pt x="18493626" y="0"/>
                </a:lnTo>
                <a:lnTo>
                  <a:pt x="18493626" y="2992605"/>
                </a:lnTo>
                <a:lnTo>
                  <a:pt x="0" y="29926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44222" y="5467782"/>
            <a:ext cx="3163269" cy="1565818"/>
          </a:xfrm>
          <a:custGeom>
            <a:avLst/>
            <a:gdLst/>
            <a:ahLst/>
            <a:cxnLst/>
            <a:rect r="r" b="b" t="t" l="l"/>
            <a:pathLst>
              <a:path h="1565818" w="3163269">
                <a:moveTo>
                  <a:pt x="0" y="0"/>
                </a:moveTo>
                <a:lnTo>
                  <a:pt x="3163269" y="0"/>
                </a:lnTo>
                <a:lnTo>
                  <a:pt x="3163269" y="1565818"/>
                </a:lnTo>
                <a:lnTo>
                  <a:pt x="0" y="15658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796727" y="4420044"/>
            <a:ext cx="3604501" cy="4838256"/>
          </a:xfrm>
          <a:custGeom>
            <a:avLst/>
            <a:gdLst/>
            <a:ahLst/>
            <a:cxnLst/>
            <a:rect r="r" b="b" t="t" l="l"/>
            <a:pathLst>
              <a:path h="4838256" w="3604501">
                <a:moveTo>
                  <a:pt x="0" y="0"/>
                </a:moveTo>
                <a:lnTo>
                  <a:pt x="3604501" y="0"/>
                </a:lnTo>
                <a:lnTo>
                  <a:pt x="3604501" y="4838256"/>
                </a:lnTo>
                <a:lnTo>
                  <a:pt x="0" y="48382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166217" y="8324589"/>
            <a:ext cx="5595272" cy="1867422"/>
          </a:xfrm>
          <a:custGeom>
            <a:avLst/>
            <a:gdLst/>
            <a:ahLst/>
            <a:cxnLst/>
            <a:rect r="r" b="b" t="t" l="l"/>
            <a:pathLst>
              <a:path h="1867422" w="5595272">
                <a:moveTo>
                  <a:pt x="0" y="0"/>
                </a:moveTo>
                <a:lnTo>
                  <a:pt x="5595272" y="0"/>
                </a:lnTo>
                <a:lnTo>
                  <a:pt x="5595272" y="1867422"/>
                </a:lnTo>
                <a:lnTo>
                  <a:pt x="0" y="1867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85955" y="8767152"/>
            <a:ext cx="751457" cy="982297"/>
          </a:xfrm>
          <a:custGeom>
            <a:avLst/>
            <a:gdLst/>
            <a:ahLst/>
            <a:cxnLst/>
            <a:rect r="r" b="b" t="t" l="l"/>
            <a:pathLst>
              <a:path h="982297" w="751457">
                <a:moveTo>
                  <a:pt x="0" y="0"/>
                </a:moveTo>
                <a:lnTo>
                  <a:pt x="751457" y="0"/>
                </a:lnTo>
                <a:lnTo>
                  <a:pt x="751457" y="982296"/>
                </a:lnTo>
                <a:lnTo>
                  <a:pt x="0" y="9822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6614666" y="773021"/>
            <a:ext cx="2045719" cy="511358"/>
            <a:chOff x="0" y="0"/>
            <a:chExt cx="538790" cy="13467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38790" cy="134679"/>
            </a:xfrm>
            <a:custGeom>
              <a:avLst/>
              <a:gdLst/>
              <a:ahLst/>
              <a:cxnLst/>
              <a:rect r="r" b="b" t="t" l="l"/>
              <a:pathLst>
                <a:path h="134679" w="538790">
                  <a:moveTo>
                    <a:pt x="67339" y="0"/>
                  </a:moveTo>
                  <a:lnTo>
                    <a:pt x="471451" y="0"/>
                  </a:lnTo>
                  <a:cubicBezTo>
                    <a:pt x="508641" y="0"/>
                    <a:pt x="538790" y="30149"/>
                    <a:pt x="538790" y="67339"/>
                  </a:cubicBezTo>
                  <a:lnTo>
                    <a:pt x="538790" y="67339"/>
                  </a:lnTo>
                  <a:cubicBezTo>
                    <a:pt x="538790" y="104530"/>
                    <a:pt x="508641" y="134679"/>
                    <a:pt x="471451" y="134679"/>
                  </a:cubicBezTo>
                  <a:lnTo>
                    <a:pt x="67339" y="134679"/>
                  </a:lnTo>
                  <a:cubicBezTo>
                    <a:pt x="30149" y="134679"/>
                    <a:pt x="0" y="104530"/>
                    <a:pt x="0" y="67339"/>
                  </a:cubicBezTo>
                  <a:lnTo>
                    <a:pt x="0" y="67339"/>
                  </a:lnTo>
                  <a:cubicBezTo>
                    <a:pt x="0" y="30149"/>
                    <a:pt x="30149" y="0"/>
                    <a:pt x="673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538790" cy="1823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12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4461664" y="1326374"/>
            <a:ext cx="3574736" cy="1769494"/>
          </a:xfrm>
          <a:custGeom>
            <a:avLst/>
            <a:gdLst/>
            <a:ahLst/>
            <a:cxnLst/>
            <a:rect r="r" b="b" t="t" l="l"/>
            <a:pathLst>
              <a:path h="1769494" w="3574736">
                <a:moveTo>
                  <a:pt x="0" y="0"/>
                </a:moveTo>
                <a:lnTo>
                  <a:pt x="3574736" y="0"/>
                </a:lnTo>
                <a:lnTo>
                  <a:pt x="3574736" y="1769495"/>
                </a:lnTo>
                <a:lnTo>
                  <a:pt x="0" y="17694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321598" y="5349243"/>
            <a:ext cx="2742605" cy="3681349"/>
          </a:xfrm>
          <a:custGeom>
            <a:avLst/>
            <a:gdLst/>
            <a:ahLst/>
            <a:cxnLst/>
            <a:rect r="r" b="b" t="t" l="l"/>
            <a:pathLst>
              <a:path h="3681349" w="2742605">
                <a:moveTo>
                  <a:pt x="0" y="0"/>
                </a:moveTo>
                <a:lnTo>
                  <a:pt x="2742605" y="0"/>
                </a:lnTo>
                <a:lnTo>
                  <a:pt x="2742605" y="3681348"/>
                </a:lnTo>
                <a:lnTo>
                  <a:pt x="0" y="36813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305786" y="4916755"/>
            <a:ext cx="3216269" cy="4317140"/>
          </a:xfrm>
          <a:custGeom>
            <a:avLst/>
            <a:gdLst/>
            <a:ahLst/>
            <a:cxnLst/>
            <a:rect r="r" b="b" t="t" l="l"/>
            <a:pathLst>
              <a:path h="4317140" w="3216269">
                <a:moveTo>
                  <a:pt x="0" y="0"/>
                </a:moveTo>
                <a:lnTo>
                  <a:pt x="3216269" y="0"/>
                </a:lnTo>
                <a:lnTo>
                  <a:pt x="3216269" y="4317140"/>
                </a:lnTo>
                <a:lnTo>
                  <a:pt x="0" y="43171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263055" y="6017098"/>
            <a:ext cx="2518001" cy="3379867"/>
          </a:xfrm>
          <a:custGeom>
            <a:avLst/>
            <a:gdLst/>
            <a:ahLst/>
            <a:cxnLst/>
            <a:rect r="r" b="b" t="t" l="l"/>
            <a:pathLst>
              <a:path h="3379867" w="2518001">
                <a:moveTo>
                  <a:pt x="0" y="0"/>
                </a:moveTo>
                <a:lnTo>
                  <a:pt x="2518001" y="0"/>
                </a:lnTo>
                <a:lnTo>
                  <a:pt x="2518001" y="3379867"/>
                </a:lnTo>
                <a:lnTo>
                  <a:pt x="0" y="33798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3350" y="3519928"/>
            <a:ext cx="1286968" cy="589665"/>
          </a:xfrm>
          <a:custGeom>
            <a:avLst/>
            <a:gdLst/>
            <a:ahLst/>
            <a:cxnLst/>
            <a:rect r="r" b="b" t="t" l="l"/>
            <a:pathLst>
              <a:path h="589665" w="1286968">
                <a:moveTo>
                  <a:pt x="0" y="0"/>
                </a:moveTo>
                <a:lnTo>
                  <a:pt x="1286968" y="0"/>
                </a:lnTo>
                <a:lnTo>
                  <a:pt x="1286968" y="589665"/>
                </a:lnTo>
                <a:lnTo>
                  <a:pt x="0" y="589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4461664" y="8324589"/>
            <a:ext cx="5595272" cy="1867422"/>
          </a:xfrm>
          <a:custGeom>
            <a:avLst/>
            <a:gdLst/>
            <a:ahLst/>
            <a:cxnLst/>
            <a:rect r="r" b="b" t="t" l="l"/>
            <a:pathLst>
              <a:path h="1867422" w="5595272">
                <a:moveTo>
                  <a:pt x="0" y="0"/>
                </a:moveTo>
                <a:lnTo>
                  <a:pt x="5595272" y="0"/>
                </a:lnTo>
                <a:lnTo>
                  <a:pt x="5595272" y="1867422"/>
                </a:lnTo>
                <a:lnTo>
                  <a:pt x="0" y="1867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7223954" y="8343639"/>
            <a:ext cx="704871" cy="1420396"/>
          </a:xfrm>
          <a:custGeom>
            <a:avLst/>
            <a:gdLst/>
            <a:ahLst/>
            <a:cxnLst/>
            <a:rect r="r" b="b" t="t" l="l"/>
            <a:pathLst>
              <a:path h="1420396" w="704871">
                <a:moveTo>
                  <a:pt x="0" y="0"/>
                </a:moveTo>
                <a:lnTo>
                  <a:pt x="704872" y="0"/>
                </a:lnTo>
                <a:lnTo>
                  <a:pt x="704872" y="1420396"/>
                </a:lnTo>
                <a:lnTo>
                  <a:pt x="0" y="14203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0">
            <a:off x="53350" y="8981922"/>
            <a:ext cx="5438414" cy="1815071"/>
          </a:xfrm>
          <a:custGeom>
            <a:avLst/>
            <a:gdLst/>
            <a:ahLst/>
            <a:cxnLst/>
            <a:rect r="r" b="b" t="t" l="l"/>
            <a:pathLst>
              <a:path h="1815071" w="5438414">
                <a:moveTo>
                  <a:pt x="5438414" y="0"/>
                </a:moveTo>
                <a:lnTo>
                  <a:pt x="0" y="0"/>
                </a:lnTo>
                <a:lnTo>
                  <a:pt x="0" y="1815071"/>
                </a:lnTo>
                <a:lnTo>
                  <a:pt x="5438414" y="1815071"/>
                </a:lnTo>
                <a:lnTo>
                  <a:pt x="5438414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986630" y="8981922"/>
            <a:ext cx="5595272" cy="1867422"/>
          </a:xfrm>
          <a:custGeom>
            <a:avLst/>
            <a:gdLst/>
            <a:ahLst/>
            <a:cxnLst/>
            <a:rect r="r" b="b" t="t" l="l"/>
            <a:pathLst>
              <a:path h="1867422" w="5595272">
                <a:moveTo>
                  <a:pt x="0" y="0"/>
                </a:moveTo>
                <a:lnTo>
                  <a:pt x="5595272" y="0"/>
                </a:lnTo>
                <a:lnTo>
                  <a:pt x="5595272" y="1867422"/>
                </a:lnTo>
                <a:lnTo>
                  <a:pt x="0" y="1867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3898948" y="2674410"/>
            <a:ext cx="1286968" cy="589665"/>
          </a:xfrm>
          <a:custGeom>
            <a:avLst/>
            <a:gdLst/>
            <a:ahLst/>
            <a:cxnLst/>
            <a:rect r="r" b="b" t="t" l="l"/>
            <a:pathLst>
              <a:path h="589665" w="1286968">
                <a:moveTo>
                  <a:pt x="0" y="0"/>
                </a:moveTo>
                <a:lnTo>
                  <a:pt x="1286968" y="0"/>
                </a:lnTo>
                <a:lnTo>
                  <a:pt x="1286968" y="589666"/>
                </a:lnTo>
                <a:lnTo>
                  <a:pt x="0" y="5896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913125">
            <a:off x="1646169" y="7835978"/>
            <a:ext cx="323209" cy="256078"/>
          </a:xfrm>
          <a:custGeom>
            <a:avLst/>
            <a:gdLst/>
            <a:ahLst/>
            <a:cxnLst/>
            <a:rect r="r" b="b" t="t" l="l"/>
            <a:pathLst>
              <a:path h="256078" w="323209">
                <a:moveTo>
                  <a:pt x="0" y="0"/>
                </a:moveTo>
                <a:lnTo>
                  <a:pt x="323210" y="0"/>
                </a:lnTo>
                <a:lnTo>
                  <a:pt x="323210" y="256078"/>
                </a:lnTo>
                <a:lnTo>
                  <a:pt x="0" y="2560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10800000">
            <a:off x="3286198" y="232924"/>
            <a:ext cx="10612750" cy="8432312"/>
          </a:xfrm>
          <a:custGeom>
            <a:avLst/>
            <a:gdLst/>
            <a:ahLst/>
            <a:cxnLst/>
            <a:rect r="r" b="b" t="t" l="l"/>
            <a:pathLst>
              <a:path h="8432312" w="10612750">
                <a:moveTo>
                  <a:pt x="0" y="0"/>
                </a:moveTo>
                <a:lnTo>
                  <a:pt x="10612750" y="0"/>
                </a:lnTo>
                <a:lnTo>
                  <a:pt x="10612750" y="8432312"/>
                </a:lnTo>
                <a:lnTo>
                  <a:pt x="0" y="84323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2505315" y="7200335"/>
            <a:ext cx="594965" cy="275915"/>
          </a:xfrm>
          <a:custGeom>
            <a:avLst/>
            <a:gdLst/>
            <a:ahLst/>
            <a:cxnLst/>
            <a:rect r="r" b="b" t="t" l="l"/>
            <a:pathLst>
              <a:path h="275915" w="594965">
                <a:moveTo>
                  <a:pt x="0" y="0"/>
                </a:moveTo>
                <a:lnTo>
                  <a:pt x="594965" y="0"/>
                </a:lnTo>
                <a:lnTo>
                  <a:pt x="594965" y="275915"/>
                </a:lnTo>
                <a:lnTo>
                  <a:pt x="0" y="27591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6755558" y="995608"/>
            <a:ext cx="6344722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48"/>
              </a:lnSpc>
            </a:pPr>
            <a:r>
              <a:rPr lang="en-US" sz="3456" b="true">
                <a:solidFill>
                  <a:srgbClr val="FF914D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05</a:t>
            </a:r>
            <a:r>
              <a:rPr lang="en-US" sz="3456" b="true">
                <a:solidFill>
                  <a:srgbClr val="006C3A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 Nguyên tắc</a:t>
            </a:r>
          </a:p>
          <a:p>
            <a:pPr algn="ctr">
              <a:lnSpc>
                <a:spcPts val="4148"/>
              </a:lnSpc>
            </a:pPr>
            <a:r>
              <a:rPr lang="en-US" sz="3456" b="true">
                <a:solidFill>
                  <a:srgbClr val="006C3A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An toàn nông trại</a:t>
            </a:r>
          </a:p>
        </p:txBody>
      </p:sp>
      <p:sp>
        <p:nvSpPr>
          <p:cNvPr name="Freeform 24" id="24"/>
          <p:cNvSpPr/>
          <p:nvPr/>
        </p:nvSpPr>
        <p:spPr>
          <a:xfrm flipH="true" flipV="false" rot="591177">
            <a:off x="7248731" y="1295289"/>
            <a:ext cx="544048" cy="448386"/>
          </a:xfrm>
          <a:custGeom>
            <a:avLst/>
            <a:gdLst/>
            <a:ahLst/>
            <a:cxnLst/>
            <a:rect r="r" b="b" t="t" l="l"/>
            <a:pathLst>
              <a:path h="448386" w="544048">
                <a:moveTo>
                  <a:pt x="544048" y="0"/>
                </a:moveTo>
                <a:lnTo>
                  <a:pt x="0" y="0"/>
                </a:lnTo>
                <a:lnTo>
                  <a:pt x="0" y="448387"/>
                </a:lnTo>
                <a:lnTo>
                  <a:pt x="544048" y="448387"/>
                </a:lnTo>
                <a:lnTo>
                  <a:pt x="544048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4030701" y="2142803"/>
            <a:ext cx="8948961" cy="53334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36316" indent="-268158" lvl="1">
              <a:lnSpc>
                <a:spcPts val="3999"/>
              </a:lnSpc>
              <a:buFont typeface="Arial"/>
              <a:buChar char="•"/>
            </a:pPr>
            <a:r>
              <a:rPr lang="en-US" sz="2484" i="true">
                <a:solidFill>
                  <a:srgbClr val="000000"/>
                </a:solidFill>
                <a:latin typeface="Nunito Sans Italics"/>
                <a:ea typeface="Nunito Sans Italics"/>
                <a:cs typeface="Nunito Sans Italics"/>
                <a:sym typeface="Nunito Sans Italics"/>
              </a:rPr>
              <a:t>Trẻ dưới 10 tuổi cần có phụ huynh đi kèm, hoặc tham quan theo nhóm dưới sự hướng dẫn của thầy cô và các bác nông dân.</a:t>
            </a:r>
          </a:p>
          <a:p>
            <a:pPr algn="just">
              <a:lnSpc>
                <a:spcPts val="1666"/>
              </a:lnSpc>
            </a:pPr>
          </a:p>
          <a:p>
            <a:pPr algn="just" marL="536316" indent="-268158" lvl="1">
              <a:lnSpc>
                <a:spcPts val="3999"/>
              </a:lnSpc>
              <a:buFont typeface="Arial"/>
              <a:buChar char="•"/>
            </a:pPr>
            <a:r>
              <a:rPr lang="en-US" sz="2484" i="true">
                <a:solidFill>
                  <a:srgbClr val="000000"/>
                </a:solidFill>
                <a:latin typeface="Nunito Sans Italics"/>
                <a:ea typeface="Nunito Sans Italics"/>
                <a:cs typeface="Nunito Sans Italics"/>
                <a:sym typeface="Nunito Sans Italics"/>
              </a:rPr>
              <a:t>Mặc quần áo thoải mái, dễ vận động, đi giày kín hoặc ủng (nông trại hỗ trợ ủng số lượng có hạn).</a:t>
            </a:r>
          </a:p>
          <a:p>
            <a:pPr algn="just">
              <a:lnSpc>
                <a:spcPts val="1666"/>
              </a:lnSpc>
            </a:pPr>
          </a:p>
          <a:p>
            <a:pPr algn="just" marL="536316" indent="-268158" lvl="1">
              <a:lnSpc>
                <a:spcPts val="3999"/>
              </a:lnSpc>
              <a:buFont typeface="Arial"/>
              <a:buChar char="•"/>
            </a:pPr>
            <a:r>
              <a:rPr lang="en-US" sz="2484" i="true">
                <a:solidFill>
                  <a:srgbClr val="000000"/>
                </a:solidFill>
                <a:latin typeface="Nunito Sans Italics"/>
                <a:ea typeface="Nunito Sans Italics"/>
                <a:cs typeface="Nunito Sans Italics"/>
                <a:sym typeface="Nunito Sans Italics"/>
              </a:rPr>
              <a:t>Di chuyển theo lối đi, tránh giẫm lên các cây con.</a:t>
            </a:r>
          </a:p>
          <a:p>
            <a:pPr algn="just">
              <a:lnSpc>
                <a:spcPts val="1666"/>
              </a:lnSpc>
            </a:pPr>
          </a:p>
          <a:p>
            <a:pPr algn="just" marL="536316" indent="-268158" lvl="1">
              <a:lnSpc>
                <a:spcPts val="3999"/>
              </a:lnSpc>
              <a:buFont typeface="Arial"/>
              <a:buChar char="•"/>
            </a:pPr>
            <a:r>
              <a:rPr lang="en-US" sz="2484" i="true">
                <a:solidFill>
                  <a:srgbClr val="000000"/>
                </a:solidFill>
                <a:latin typeface="Nunito Sans Italics"/>
                <a:ea typeface="Nunito Sans Italics"/>
                <a:cs typeface="Nunito Sans Italics"/>
                <a:sym typeface="Nunito Sans Italics"/>
              </a:rPr>
              <a:t>Chỉ vào vườn qua đường cổng chính, không trèo rào giữa các vườn hoặc ra ngoài khu vực </a:t>
            </a:r>
          </a:p>
          <a:p>
            <a:pPr algn="just">
              <a:lnSpc>
                <a:spcPts val="1666"/>
              </a:lnSpc>
            </a:pPr>
          </a:p>
          <a:p>
            <a:pPr algn="just" marL="536316" indent="-268158" lvl="1">
              <a:lnSpc>
                <a:spcPts val="3999"/>
              </a:lnSpc>
              <a:buFont typeface="Arial"/>
              <a:buChar char="•"/>
            </a:pPr>
            <a:r>
              <a:rPr lang="en-US" sz="2484" i="true">
                <a:solidFill>
                  <a:srgbClr val="000000"/>
                </a:solidFill>
                <a:latin typeface="Nunito Sans Italics"/>
                <a:ea typeface="Nunito Sans Italics"/>
                <a:cs typeface="Nunito Sans Italics"/>
                <a:sym typeface="Nunito Sans Italics"/>
              </a:rPr>
              <a:t>Rửa sạch tay sau khi làm đất hoặc tiếp xúc côn trùng.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11220986" y="7033600"/>
            <a:ext cx="4526266" cy="2896810"/>
          </a:xfrm>
          <a:custGeom>
            <a:avLst/>
            <a:gdLst/>
            <a:ahLst/>
            <a:cxnLst/>
            <a:rect r="r" b="b" t="t" l="l"/>
            <a:pathLst>
              <a:path h="2896810" w="4526266">
                <a:moveTo>
                  <a:pt x="0" y="0"/>
                </a:moveTo>
                <a:lnTo>
                  <a:pt x="4526267" y="0"/>
                </a:lnTo>
                <a:lnTo>
                  <a:pt x="4526267" y="2896810"/>
                </a:lnTo>
                <a:lnTo>
                  <a:pt x="0" y="289681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9314424" y="8301303"/>
            <a:ext cx="8749778" cy="1045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26"/>
              </a:lnSpc>
            </a:pPr>
            <a:r>
              <a:rPr lang="en-US" sz="3178" b="true">
                <a:solidFill>
                  <a:srgbClr val="DBF9FF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Lưu ý</a:t>
            </a:r>
          </a:p>
          <a:p>
            <a:pPr algn="ctr">
              <a:lnSpc>
                <a:spcPts val="4226"/>
              </a:lnSpc>
            </a:pPr>
            <a:r>
              <a:rPr lang="en-US" sz="3178" b="true">
                <a:solidFill>
                  <a:srgbClr val="DBF9FF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An toàn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0">
            <a:off x="1476750" y="686671"/>
            <a:ext cx="1676098" cy="1665623"/>
          </a:xfrm>
          <a:custGeom>
            <a:avLst/>
            <a:gdLst/>
            <a:ahLst/>
            <a:cxnLst/>
            <a:rect r="r" b="b" t="t" l="l"/>
            <a:pathLst>
              <a:path h="1665623" w="1676098">
                <a:moveTo>
                  <a:pt x="0" y="0"/>
                </a:moveTo>
                <a:lnTo>
                  <a:pt x="1676098" y="0"/>
                </a:lnTo>
                <a:lnTo>
                  <a:pt x="1676098" y="1665623"/>
                </a:lnTo>
                <a:lnTo>
                  <a:pt x="0" y="166562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true" flipV="false" rot="351268">
            <a:off x="679102" y="1660424"/>
            <a:ext cx="2421140" cy="1155258"/>
          </a:xfrm>
          <a:custGeom>
            <a:avLst/>
            <a:gdLst/>
            <a:ahLst/>
            <a:cxnLst/>
            <a:rect r="r" b="b" t="t" l="l"/>
            <a:pathLst>
              <a:path h="1155258" w="2421140">
                <a:moveTo>
                  <a:pt x="2421141" y="0"/>
                </a:moveTo>
                <a:lnTo>
                  <a:pt x="0" y="0"/>
                </a:lnTo>
                <a:lnTo>
                  <a:pt x="0" y="1155258"/>
                </a:lnTo>
                <a:lnTo>
                  <a:pt x="2421141" y="1155258"/>
                </a:lnTo>
                <a:lnTo>
                  <a:pt x="2421141" y="0"/>
                </a:lnTo>
                <a:close/>
              </a:path>
            </a:pathLst>
          </a:custGeom>
          <a:blipFill>
            <a:blip r:embed="rId4"/>
            <a:stretch>
              <a:fillRect l="0" t="0" r="0" b="-374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16951694" y="830263"/>
            <a:ext cx="1336306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6C3A"/>
                </a:solidFill>
                <a:latin typeface="Fredoka"/>
                <a:ea typeface="Fredoka"/>
                <a:cs typeface="Fredoka"/>
                <a:sym typeface="Fredoka"/>
              </a:rPr>
              <a:t>Trang 04</a:t>
            </a:r>
          </a:p>
        </p:txBody>
      </p:sp>
    </p:spTree>
  </p:cSld>
  <p:clrMapOvr>
    <a:masterClrMapping/>
  </p:clrMapOvr>
  <p:transition spd="slow">
    <p:wipe dir="l"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FC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2813" y="8759908"/>
            <a:ext cx="18493627" cy="2992605"/>
          </a:xfrm>
          <a:custGeom>
            <a:avLst/>
            <a:gdLst/>
            <a:ahLst/>
            <a:cxnLst/>
            <a:rect r="r" b="b" t="t" l="l"/>
            <a:pathLst>
              <a:path h="2992605" w="18493627">
                <a:moveTo>
                  <a:pt x="0" y="0"/>
                </a:moveTo>
                <a:lnTo>
                  <a:pt x="18493626" y="0"/>
                </a:lnTo>
                <a:lnTo>
                  <a:pt x="18493626" y="2992605"/>
                </a:lnTo>
                <a:lnTo>
                  <a:pt x="0" y="29926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478480" y="5867310"/>
            <a:ext cx="2443498" cy="1209531"/>
          </a:xfrm>
          <a:custGeom>
            <a:avLst/>
            <a:gdLst/>
            <a:ahLst/>
            <a:cxnLst/>
            <a:rect r="r" b="b" t="t" l="l"/>
            <a:pathLst>
              <a:path h="1209531" w="2443498">
                <a:moveTo>
                  <a:pt x="0" y="0"/>
                </a:moveTo>
                <a:lnTo>
                  <a:pt x="2443498" y="0"/>
                </a:lnTo>
                <a:lnTo>
                  <a:pt x="2443498" y="1209531"/>
                </a:lnTo>
                <a:lnTo>
                  <a:pt x="0" y="12095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422189" y="6458865"/>
            <a:ext cx="2433662" cy="3266660"/>
          </a:xfrm>
          <a:custGeom>
            <a:avLst/>
            <a:gdLst/>
            <a:ahLst/>
            <a:cxnLst/>
            <a:rect r="r" b="b" t="t" l="l"/>
            <a:pathLst>
              <a:path h="3266660" w="2433662">
                <a:moveTo>
                  <a:pt x="0" y="0"/>
                </a:moveTo>
                <a:lnTo>
                  <a:pt x="2433661" y="0"/>
                </a:lnTo>
                <a:lnTo>
                  <a:pt x="2433661" y="3266660"/>
                </a:lnTo>
                <a:lnTo>
                  <a:pt x="0" y="32666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995835" y="-1147717"/>
            <a:ext cx="4396801" cy="2176417"/>
          </a:xfrm>
          <a:custGeom>
            <a:avLst/>
            <a:gdLst/>
            <a:ahLst/>
            <a:cxnLst/>
            <a:rect r="r" b="b" t="t" l="l"/>
            <a:pathLst>
              <a:path h="2176417" w="4396801">
                <a:moveTo>
                  <a:pt x="0" y="0"/>
                </a:moveTo>
                <a:lnTo>
                  <a:pt x="4396801" y="0"/>
                </a:lnTo>
                <a:lnTo>
                  <a:pt x="4396801" y="2176417"/>
                </a:lnTo>
                <a:lnTo>
                  <a:pt x="0" y="21764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70568" y="3664357"/>
            <a:ext cx="1130398" cy="517928"/>
          </a:xfrm>
          <a:custGeom>
            <a:avLst/>
            <a:gdLst/>
            <a:ahLst/>
            <a:cxnLst/>
            <a:rect r="r" b="b" t="t" l="l"/>
            <a:pathLst>
              <a:path h="517928" w="1130398">
                <a:moveTo>
                  <a:pt x="0" y="0"/>
                </a:moveTo>
                <a:lnTo>
                  <a:pt x="1130398" y="0"/>
                </a:lnTo>
                <a:lnTo>
                  <a:pt x="1130398" y="517927"/>
                </a:lnTo>
                <a:lnTo>
                  <a:pt x="0" y="5179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6614666" y="773021"/>
            <a:ext cx="2045719" cy="511358"/>
            <a:chOff x="0" y="0"/>
            <a:chExt cx="538790" cy="13467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38790" cy="134679"/>
            </a:xfrm>
            <a:custGeom>
              <a:avLst/>
              <a:gdLst/>
              <a:ahLst/>
              <a:cxnLst/>
              <a:rect r="r" b="b" t="t" l="l"/>
              <a:pathLst>
                <a:path h="134679" w="538790">
                  <a:moveTo>
                    <a:pt x="67339" y="0"/>
                  </a:moveTo>
                  <a:lnTo>
                    <a:pt x="471451" y="0"/>
                  </a:lnTo>
                  <a:cubicBezTo>
                    <a:pt x="508641" y="0"/>
                    <a:pt x="538790" y="30149"/>
                    <a:pt x="538790" y="67339"/>
                  </a:cubicBezTo>
                  <a:lnTo>
                    <a:pt x="538790" y="67339"/>
                  </a:lnTo>
                  <a:cubicBezTo>
                    <a:pt x="538790" y="104530"/>
                    <a:pt x="508641" y="134679"/>
                    <a:pt x="471451" y="134679"/>
                  </a:cubicBezTo>
                  <a:lnTo>
                    <a:pt x="67339" y="134679"/>
                  </a:lnTo>
                  <a:cubicBezTo>
                    <a:pt x="30149" y="134679"/>
                    <a:pt x="0" y="104530"/>
                    <a:pt x="0" y="67339"/>
                  </a:cubicBezTo>
                  <a:lnTo>
                    <a:pt x="0" y="67339"/>
                  </a:lnTo>
                  <a:cubicBezTo>
                    <a:pt x="0" y="30149"/>
                    <a:pt x="30149" y="0"/>
                    <a:pt x="673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538790" cy="1823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12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-981455" y="5977540"/>
            <a:ext cx="2918901" cy="3917987"/>
          </a:xfrm>
          <a:custGeom>
            <a:avLst/>
            <a:gdLst/>
            <a:ahLst/>
            <a:cxnLst/>
            <a:rect r="r" b="b" t="t" l="l"/>
            <a:pathLst>
              <a:path h="3917987" w="2918901">
                <a:moveTo>
                  <a:pt x="0" y="0"/>
                </a:moveTo>
                <a:lnTo>
                  <a:pt x="2918901" y="0"/>
                </a:lnTo>
                <a:lnTo>
                  <a:pt x="2918901" y="3917988"/>
                </a:lnTo>
                <a:lnTo>
                  <a:pt x="0" y="39179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776739" y="5500087"/>
            <a:ext cx="3222594" cy="4325630"/>
          </a:xfrm>
          <a:custGeom>
            <a:avLst/>
            <a:gdLst/>
            <a:ahLst/>
            <a:cxnLst/>
            <a:rect r="r" b="b" t="t" l="l"/>
            <a:pathLst>
              <a:path h="4325630" w="3222594">
                <a:moveTo>
                  <a:pt x="0" y="0"/>
                </a:moveTo>
                <a:lnTo>
                  <a:pt x="3222594" y="0"/>
                </a:lnTo>
                <a:lnTo>
                  <a:pt x="3222594" y="4325630"/>
                </a:lnTo>
                <a:lnTo>
                  <a:pt x="0" y="43256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583148" y="4991909"/>
            <a:ext cx="3779155" cy="5072692"/>
          </a:xfrm>
          <a:custGeom>
            <a:avLst/>
            <a:gdLst/>
            <a:ahLst/>
            <a:cxnLst/>
            <a:rect r="r" b="b" t="t" l="l"/>
            <a:pathLst>
              <a:path h="5072692" w="3779155">
                <a:moveTo>
                  <a:pt x="0" y="0"/>
                </a:moveTo>
                <a:lnTo>
                  <a:pt x="3779155" y="0"/>
                </a:lnTo>
                <a:lnTo>
                  <a:pt x="3779155" y="5072692"/>
                </a:lnTo>
                <a:lnTo>
                  <a:pt x="0" y="50726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882962" y="6284826"/>
            <a:ext cx="2958682" cy="3971385"/>
          </a:xfrm>
          <a:custGeom>
            <a:avLst/>
            <a:gdLst/>
            <a:ahLst/>
            <a:cxnLst/>
            <a:rect r="r" b="b" t="t" l="l"/>
            <a:pathLst>
              <a:path h="3971385" w="2958682">
                <a:moveTo>
                  <a:pt x="0" y="0"/>
                </a:moveTo>
                <a:lnTo>
                  <a:pt x="2958682" y="0"/>
                </a:lnTo>
                <a:lnTo>
                  <a:pt x="2958682" y="3971384"/>
                </a:lnTo>
                <a:lnTo>
                  <a:pt x="0" y="3971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7628751" y="8612674"/>
            <a:ext cx="461923" cy="1026496"/>
          </a:xfrm>
          <a:custGeom>
            <a:avLst/>
            <a:gdLst/>
            <a:ahLst/>
            <a:cxnLst/>
            <a:rect r="r" b="b" t="t" l="l"/>
            <a:pathLst>
              <a:path h="1026496" w="461923">
                <a:moveTo>
                  <a:pt x="461923" y="0"/>
                </a:moveTo>
                <a:lnTo>
                  <a:pt x="0" y="0"/>
                </a:lnTo>
                <a:lnTo>
                  <a:pt x="0" y="1026496"/>
                </a:lnTo>
                <a:lnTo>
                  <a:pt x="461923" y="1026496"/>
                </a:lnTo>
                <a:lnTo>
                  <a:pt x="461923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-1774741" y="9129316"/>
            <a:ext cx="4763554" cy="1589836"/>
          </a:xfrm>
          <a:custGeom>
            <a:avLst/>
            <a:gdLst/>
            <a:ahLst/>
            <a:cxnLst/>
            <a:rect r="r" b="b" t="t" l="l"/>
            <a:pathLst>
              <a:path h="1589836" w="4763554">
                <a:moveTo>
                  <a:pt x="4763554" y="0"/>
                </a:moveTo>
                <a:lnTo>
                  <a:pt x="0" y="0"/>
                </a:lnTo>
                <a:lnTo>
                  <a:pt x="0" y="1589837"/>
                </a:lnTo>
                <a:lnTo>
                  <a:pt x="4763554" y="1589837"/>
                </a:lnTo>
                <a:lnTo>
                  <a:pt x="4763554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53998" y="8882733"/>
            <a:ext cx="624864" cy="1259171"/>
          </a:xfrm>
          <a:custGeom>
            <a:avLst/>
            <a:gdLst/>
            <a:ahLst/>
            <a:cxnLst/>
            <a:rect r="r" b="b" t="t" l="l"/>
            <a:pathLst>
              <a:path h="1259171" w="624864">
                <a:moveTo>
                  <a:pt x="0" y="0"/>
                </a:moveTo>
                <a:lnTo>
                  <a:pt x="624864" y="0"/>
                </a:lnTo>
                <a:lnTo>
                  <a:pt x="624864" y="1259171"/>
                </a:lnTo>
                <a:lnTo>
                  <a:pt x="0" y="1259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0">
            <a:off x="-527472" y="9727649"/>
            <a:ext cx="4310866" cy="1438751"/>
          </a:xfrm>
          <a:custGeom>
            <a:avLst/>
            <a:gdLst/>
            <a:ahLst/>
            <a:cxnLst/>
            <a:rect r="r" b="b" t="t" l="l"/>
            <a:pathLst>
              <a:path h="1438751" w="4310866">
                <a:moveTo>
                  <a:pt x="4310865" y="0"/>
                </a:moveTo>
                <a:lnTo>
                  <a:pt x="0" y="0"/>
                </a:lnTo>
                <a:lnTo>
                  <a:pt x="0" y="1438751"/>
                </a:lnTo>
                <a:lnTo>
                  <a:pt x="4310865" y="1438751"/>
                </a:lnTo>
                <a:lnTo>
                  <a:pt x="4310865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true" flipV="false" rot="0">
            <a:off x="15962292" y="9105401"/>
            <a:ext cx="4340193" cy="1448539"/>
          </a:xfrm>
          <a:custGeom>
            <a:avLst/>
            <a:gdLst/>
            <a:ahLst/>
            <a:cxnLst/>
            <a:rect r="r" b="b" t="t" l="l"/>
            <a:pathLst>
              <a:path h="1448539" w="4340193">
                <a:moveTo>
                  <a:pt x="4340192" y="0"/>
                </a:moveTo>
                <a:lnTo>
                  <a:pt x="0" y="0"/>
                </a:lnTo>
                <a:lnTo>
                  <a:pt x="0" y="1448539"/>
                </a:lnTo>
                <a:lnTo>
                  <a:pt x="4340192" y="1448539"/>
                </a:lnTo>
                <a:lnTo>
                  <a:pt x="4340192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410144">
            <a:off x="6985443" y="9305513"/>
            <a:ext cx="697988" cy="912402"/>
          </a:xfrm>
          <a:custGeom>
            <a:avLst/>
            <a:gdLst/>
            <a:ahLst/>
            <a:cxnLst/>
            <a:rect r="r" b="b" t="t" l="l"/>
            <a:pathLst>
              <a:path h="912402" w="697988">
                <a:moveTo>
                  <a:pt x="0" y="0"/>
                </a:moveTo>
                <a:lnTo>
                  <a:pt x="697987" y="0"/>
                </a:lnTo>
                <a:lnTo>
                  <a:pt x="697987" y="912402"/>
                </a:lnTo>
                <a:lnTo>
                  <a:pt x="0" y="9124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0">
            <a:off x="6472669" y="9512319"/>
            <a:ext cx="4457778" cy="1487783"/>
          </a:xfrm>
          <a:custGeom>
            <a:avLst/>
            <a:gdLst/>
            <a:ahLst/>
            <a:cxnLst/>
            <a:rect r="r" b="b" t="t" l="l"/>
            <a:pathLst>
              <a:path h="1487783" w="4457778">
                <a:moveTo>
                  <a:pt x="4457778" y="0"/>
                </a:moveTo>
                <a:lnTo>
                  <a:pt x="0" y="0"/>
                </a:lnTo>
                <a:lnTo>
                  <a:pt x="0" y="1487783"/>
                </a:lnTo>
                <a:lnTo>
                  <a:pt x="4457778" y="1487783"/>
                </a:lnTo>
                <a:lnTo>
                  <a:pt x="4457778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913125">
            <a:off x="8789236" y="8835307"/>
            <a:ext cx="323209" cy="256078"/>
          </a:xfrm>
          <a:custGeom>
            <a:avLst/>
            <a:gdLst/>
            <a:ahLst/>
            <a:cxnLst/>
            <a:rect r="r" b="b" t="t" l="l"/>
            <a:pathLst>
              <a:path h="256078" w="323209">
                <a:moveTo>
                  <a:pt x="0" y="0"/>
                </a:moveTo>
                <a:lnTo>
                  <a:pt x="323210" y="0"/>
                </a:lnTo>
                <a:lnTo>
                  <a:pt x="323210" y="256078"/>
                </a:lnTo>
                <a:lnTo>
                  <a:pt x="0" y="2560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2288607" y="3306812"/>
            <a:ext cx="4276614" cy="4386550"/>
            <a:chOff x="0" y="0"/>
            <a:chExt cx="5702152" cy="5848733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262206" y="0"/>
              <a:ext cx="5177740" cy="5177740"/>
              <a:chOff x="0" y="0"/>
              <a:chExt cx="812800" cy="812800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3"/>
                <a:stretch>
                  <a:fillRect l="-24906" t="0" r="-24906" b="0"/>
                </a:stretch>
              </a:blipFill>
            </p:spPr>
          </p:sp>
        </p:grpSp>
        <p:sp>
          <p:nvSpPr>
            <p:cNvPr name="Freeform 25" id="25"/>
            <p:cNvSpPr/>
            <p:nvPr/>
          </p:nvSpPr>
          <p:spPr>
            <a:xfrm flipH="true" flipV="false" rot="-204207">
              <a:off x="398019" y="4651447"/>
              <a:ext cx="4906114" cy="1052585"/>
            </a:xfrm>
            <a:custGeom>
              <a:avLst/>
              <a:gdLst/>
              <a:ahLst/>
              <a:cxnLst/>
              <a:rect r="r" b="b" t="t" l="l"/>
              <a:pathLst>
                <a:path h="1052585" w="4906114">
                  <a:moveTo>
                    <a:pt x="4906114" y="0"/>
                  </a:moveTo>
                  <a:lnTo>
                    <a:pt x="0" y="0"/>
                  </a:lnTo>
                  <a:lnTo>
                    <a:pt x="0" y="1052585"/>
                  </a:lnTo>
                  <a:lnTo>
                    <a:pt x="4906114" y="1052585"/>
                  </a:lnTo>
                  <a:lnTo>
                    <a:pt x="4906114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6" id="26"/>
            <p:cNvSpPr txBox="true"/>
            <p:nvPr/>
          </p:nvSpPr>
          <p:spPr>
            <a:xfrm rot="0">
              <a:off x="0" y="4895242"/>
              <a:ext cx="5702152" cy="6849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46"/>
                </a:lnSpc>
              </a:pPr>
              <a:r>
                <a:rPr lang="en-US" sz="3538">
                  <a:solidFill>
                    <a:srgbClr val="357527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Rau ăn lá</a:t>
              </a: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7158876" y="3306812"/>
            <a:ext cx="4246052" cy="4355203"/>
            <a:chOff x="0" y="0"/>
            <a:chExt cx="5661403" cy="5806937"/>
          </a:xfrm>
        </p:grpSpPr>
        <p:grpSp>
          <p:nvGrpSpPr>
            <p:cNvPr name="Group 28" id="28"/>
            <p:cNvGrpSpPr/>
            <p:nvPr/>
          </p:nvGrpSpPr>
          <p:grpSpPr>
            <a:xfrm rot="0">
              <a:off x="260332" y="0"/>
              <a:ext cx="5140738" cy="5140738"/>
              <a:chOff x="0" y="0"/>
              <a:chExt cx="812800" cy="8128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 l="-50093" t="0" r="0" b="0"/>
                </a:stretch>
              </a:blipFill>
            </p:spPr>
          </p:sp>
        </p:grpSp>
        <p:sp>
          <p:nvSpPr>
            <p:cNvPr name="Freeform 30" id="30"/>
            <p:cNvSpPr/>
            <p:nvPr/>
          </p:nvSpPr>
          <p:spPr>
            <a:xfrm flipH="true" flipV="false" rot="-204207">
              <a:off x="395175" y="4618207"/>
              <a:ext cx="4871054" cy="1045062"/>
            </a:xfrm>
            <a:custGeom>
              <a:avLst/>
              <a:gdLst/>
              <a:ahLst/>
              <a:cxnLst/>
              <a:rect r="r" b="b" t="t" l="l"/>
              <a:pathLst>
                <a:path h="1045062" w="4871054">
                  <a:moveTo>
                    <a:pt x="4871054" y="0"/>
                  </a:moveTo>
                  <a:lnTo>
                    <a:pt x="0" y="0"/>
                  </a:lnTo>
                  <a:lnTo>
                    <a:pt x="0" y="1045063"/>
                  </a:lnTo>
                  <a:lnTo>
                    <a:pt x="4871054" y="1045063"/>
                  </a:lnTo>
                  <a:lnTo>
                    <a:pt x="4871054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1" id="31"/>
            <p:cNvSpPr txBox="true"/>
            <p:nvPr/>
          </p:nvSpPr>
          <p:spPr>
            <a:xfrm rot="0">
              <a:off x="0" y="4860328"/>
              <a:ext cx="5661403" cy="6849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58"/>
                </a:lnSpc>
              </a:pPr>
              <a:r>
                <a:rPr lang="en-US" sz="3548">
                  <a:solidFill>
                    <a:srgbClr val="357527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Rau ăn quả</a:t>
              </a: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11968021" y="3306812"/>
            <a:ext cx="4141688" cy="4248156"/>
            <a:chOff x="0" y="0"/>
            <a:chExt cx="5522251" cy="5664207"/>
          </a:xfrm>
        </p:grpSpPr>
        <p:grpSp>
          <p:nvGrpSpPr>
            <p:cNvPr name="Group 33" id="33"/>
            <p:cNvGrpSpPr/>
            <p:nvPr/>
          </p:nvGrpSpPr>
          <p:grpSpPr>
            <a:xfrm rot="0">
              <a:off x="253934" y="0"/>
              <a:ext cx="5014383" cy="5014383"/>
              <a:chOff x="0" y="0"/>
              <a:chExt cx="812800" cy="81280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7"/>
                <a:stretch>
                  <a:fillRect l="-25046" t="0" r="-25046" b="0"/>
                </a:stretch>
              </a:blipFill>
            </p:spPr>
          </p:sp>
        </p:grpSp>
        <p:sp>
          <p:nvSpPr>
            <p:cNvPr name="Freeform 35" id="35"/>
            <p:cNvSpPr/>
            <p:nvPr/>
          </p:nvSpPr>
          <p:spPr>
            <a:xfrm flipH="true" flipV="false" rot="-204207">
              <a:off x="385461" y="4504696"/>
              <a:ext cx="4751328" cy="1019376"/>
            </a:xfrm>
            <a:custGeom>
              <a:avLst/>
              <a:gdLst/>
              <a:ahLst/>
              <a:cxnLst/>
              <a:rect r="r" b="b" t="t" l="l"/>
              <a:pathLst>
                <a:path h="1019376" w="4751328">
                  <a:moveTo>
                    <a:pt x="4751328" y="0"/>
                  </a:moveTo>
                  <a:lnTo>
                    <a:pt x="0" y="0"/>
                  </a:lnTo>
                  <a:lnTo>
                    <a:pt x="0" y="1019375"/>
                  </a:lnTo>
                  <a:lnTo>
                    <a:pt x="4751328" y="1019375"/>
                  </a:lnTo>
                  <a:lnTo>
                    <a:pt x="4751328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6" id="36"/>
            <p:cNvSpPr txBox="true"/>
            <p:nvPr/>
          </p:nvSpPr>
          <p:spPr>
            <a:xfrm rot="0">
              <a:off x="0" y="4741099"/>
              <a:ext cx="5522251" cy="6849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46"/>
                </a:lnSpc>
              </a:pPr>
              <a:r>
                <a:rPr lang="en-US" sz="3538">
                  <a:solidFill>
                    <a:srgbClr val="357527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Rau ăn củ</a:t>
              </a:r>
            </a:p>
          </p:txBody>
        </p:sp>
      </p:grpSp>
      <p:sp>
        <p:nvSpPr>
          <p:cNvPr name="TextBox 37" id="37"/>
          <p:cNvSpPr txBox="true"/>
          <p:nvPr/>
        </p:nvSpPr>
        <p:spPr>
          <a:xfrm rot="0">
            <a:off x="2288607" y="1348758"/>
            <a:ext cx="13710787" cy="1486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272"/>
              </a:lnSpc>
            </a:pPr>
            <a:r>
              <a:rPr lang="en-US" sz="4181" strike="noStrike" u="non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Trong nông trại, các loại cây được chia thành ba nhóm chính dựa trên phần ăn được của cây: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6951694" y="830263"/>
            <a:ext cx="1336306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6C3A"/>
                </a:solidFill>
                <a:latin typeface="Fredoka"/>
                <a:ea typeface="Fredoka"/>
                <a:cs typeface="Fredoka"/>
                <a:sym typeface="Fredoka"/>
              </a:rPr>
              <a:t>Trang 05</a:t>
            </a:r>
          </a:p>
        </p:txBody>
      </p:sp>
    </p:spTree>
  </p:cSld>
  <p:clrMapOvr>
    <a:masterClrMapping/>
  </p:clrMapOvr>
  <p:transition spd="slow">
    <p:wipe dir="l"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FC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2813" y="8759908"/>
            <a:ext cx="18493627" cy="2992605"/>
          </a:xfrm>
          <a:custGeom>
            <a:avLst/>
            <a:gdLst/>
            <a:ahLst/>
            <a:cxnLst/>
            <a:rect r="r" b="b" t="t" l="l"/>
            <a:pathLst>
              <a:path h="2992605" w="18493627">
                <a:moveTo>
                  <a:pt x="0" y="0"/>
                </a:moveTo>
                <a:lnTo>
                  <a:pt x="18493626" y="0"/>
                </a:lnTo>
                <a:lnTo>
                  <a:pt x="18493626" y="2992605"/>
                </a:lnTo>
                <a:lnTo>
                  <a:pt x="0" y="29926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478480" y="5867310"/>
            <a:ext cx="2443498" cy="1209531"/>
          </a:xfrm>
          <a:custGeom>
            <a:avLst/>
            <a:gdLst/>
            <a:ahLst/>
            <a:cxnLst/>
            <a:rect r="r" b="b" t="t" l="l"/>
            <a:pathLst>
              <a:path h="1209531" w="2443498">
                <a:moveTo>
                  <a:pt x="0" y="0"/>
                </a:moveTo>
                <a:lnTo>
                  <a:pt x="2443498" y="0"/>
                </a:lnTo>
                <a:lnTo>
                  <a:pt x="2443498" y="1209531"/>
                </a:lnTo>
                <a:lnTo>
                  <a:pt x="0" y="12095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422189" y="6458865"/>
            <a:ext cx="2433662" cy="3266660"/>
          </a:xfrm>
          <a:custGeom>
            <a:avLst/>
            <a:gdLst/>
            <a:ahLst/>
            <a:cxnLst/>
            <a:rect r="r" b="b" t="t" l="l"/>
            <a:pathLst>
              <a:path h="3266660" w="2433662">
                <a:moveTo>
                  <a:pt x="0" y="0"/>
                </a:moveTo>
                <a:lnTo>
                  <a:pt x="2433661" y="0"/>
                </a:lnTo>
                <a:lnTo>
                  <a:pt x="2433661" y="3266660"/>
                </a:lnTo>
                <a:lnTo>
                  <a:pt x="0" y="32666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157735" y="-892037"/>
            <a:ext cx="4396801" cy="2176417"/>
          </a:xfrm>
          <a:custGeom>
            <a:avLst/>
            <a:gdLst/>
            <a:ahLst/>
            <a:cxnLst/>
            <a:rect r="r" b="b" t="t" l="l"/>
            <a:pathLst>
              <a:path h="2176417" w="4396801">
                <a:moveTo>
                  <a:pt x="0" y="0"/>
                </a:moveTo>
                <a:lnTo>
                  <a:pt x="4396801" y="0"/>
                </a:lnTo>
                <a:lnTo>
                  <a:pt x="4396801" y="2176416"/>
                </a:lnTo>
                <a:lnTo>
                  <a:pt x="0" y="21764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97563" y="1028700"/>
            <a:ext cx="1130398" cy="517928"/>
          </a:xfrm>
          <a:custGeom>
            <a:avLst/>
            <a:gdLst/>
            <a:ahLst/>
            <a:cxnLst/>
            <a:rect r="r" b="b" t="t" l="l"/>
            <a:pathLst>
              <a:path h="517928" w="1130398">
                <a:moveTo>
                  <a:pt x="0" y="0"/>
                </a:moveTo>
                <a:lnTo>
                  <a:pt x="1130398" y="0"/>
                </a:lnTo>
                <a:lnTo>
                  <a:pt x="1130398" y="517928"/>
                </a:lnTo>
                <a:lnTo>
                  <a:pt x="0" y="5179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6614666" y="773021"/>
            <a:ext cx="2045719" cy="511358"/>
            <a:chOff x="0" y="0"/>
            <a:chExt cx="538790" cy="13467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38790" cy="134679"/>
            </a:xfrm>
            <a:custGeom>
              <a:avLst/>
              <a:gdLst/>
              <a:ahLst/>
              <a:cxnLst/>
              <a:rect r="r" b="b" t="t" l="l"/>
              <a:pathLst>
                <a:path h="134679" w="538790">
                  <a:moveTo>
                    <a:pt x="67339" y="0"/>
                  </a:moveTo>
                  <a:lnTo>
                    <a:pt x="471451" y="0"/>
                  </a:lnTo>
                  <a:cubicBezTo>
                    <a:pt x="508641" y="0"/>
                    <a:pt x="538790" y="30149"/>
                    <a:pt x="538790" y="67339"/>
                  </a:cubicBezTo>
                  <a:lnTo>
                    <a:pt x="538790" y="67339"/>
                  </a:lnTo>
                  <a:cubicBezTo>
                    <a:pt x="538790" y="104530"/>
                    <a:pt x="508641" y="134679"/>
                    <a:pt x="471451" y="134679"/>
                  </a:cubicBezTo>
                  <a:lnTo>
                    <a:pt x="67339" y="134679"/>
                  </a:lnTo>
                  <a:cubicBezTo>
                    <a:pt x="30149" y="134679"/>
                    <a:pt x="0" y="104530"/>
                    <a:pt x="0" y="67339"/>
                  </a:cubicBezTo>
                  <a:lnTo>
                    <a:pt x="0" y="67339"/>
                  </a:lnTo>
                  <a:cubicBezTo>
                    <a:pt x="0" y="30149"/>
                    <a:pt x="30149" y="0"/>
                    <a:pt x="673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538790" cy="1823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12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-981455" y="5977540"/>
            <a:ext cx="2918901" cy="3917987"/>
          </a:xfrm>
          <a:custGeom>
            <a:avLst/>
            <a:gdLst/>
            <a:ahLst/>
            <a:cxnLst/>
            <a:rect r="r" b="b" t="t" l="l"/>
            <a:pathLst>
              <a:path h="3917987" w="2918901">
                <a:moveTo>
                  <a:pt x="0" y="0"/>
                </a:moveTo>
                <a:lnTo>
                  <a:pt x="2918901" y="0"/>
                </a:lnTo>
                <a:lnTo>
                  <a:pt x="2918901" y="3917988"/>
                </a:lnTo>
                <a:lnTo>
                  <a:pt x="0" y="39179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776739" y="5500087"/>
            <a:ext cx="3222594" cy="4325630"/>
          </a:xfrm>
          <a:custGeom>
            <a:avLst/>
            <a:gdLst/>
            <a:ahLst/>
            <a:cxnLst/>
            <a:rect r="r" b="b" t="t" l="l"/>
            <a:pathLst>
              <a:path h="4325630" w="3222594">
                <a:moveTo>
                  <a:pt x="0" y="0"/>
                </a:moveTo>
                <a:lnTo>
                  <a:pt x="3222594" y="0"/>
                </a:lnTo>
                <a:lnTo>
                  <a:pt x="3222594" y="4325630"/>
                </a:lnTo>
                <a:lnTo>
                  <a:pt x="0" y="43256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583148" y="4991909"/>
            <a:ext cx="3779155" cy="5072692"/>
          </a:xfrm>
          <a:custGeom>
            <a:avLst/>
            <a:gdLst/>
            <a:ahLst/>
            <a:cxnLst/>
            <a:rect r="r" b="b" t="t" l="l"/>
            <a:pathLst>
              <a:path h="5072692" w="3779155">
                <a:moveTo>
                  <a:pt x="0" y="0"/>
                </a:moveTo>
                <a:lnTo>
                  <a:pt x="3779155" y="0"/>
                </a:lnTo>
                <a:lnTo>
                  <a:pt x="3779155" y="5072692"/>
                </a:lnTo>
                <a:lnTo>
                  <a:pt x="0" y="50726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882962" y="6284826"/>
            <a:ext cx="2958682" cy="3971385"/>
          </a:xfrm>
          <a:custGeom>
            <a:avLst/>
            <a:gdLst/>
            <a:ahLst/>
            <a:cxnLst/>
            <a:rect r="r" b="b" t="t" l="l"/>
            <a:pathLst>
              <a:path h="3971385" w="2958682">
                <a:moveTo>
                  <a:pt x="0" y="0"/>
                </a:moveTo>
                <a:lnTo>
                  <a:pt x="2958682" y="0"/>
                </a:lnTo>
                <a:lnTo>
                  <a:pt x="2958682" y="3971384"/>
                </a:lnTo>
                <a:lnTo>
                  <a:pt x="0" y="3971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7628751" y="8612674"/>
            <a:ext cx="461923" cy="1026496"/>
          </a:xfrm>
          <a:custGeom>
            <a:avLst/>
            <a:gdLst/>
            <a:ahLst/>
            <a:cxnLst/>
            <a:rect r="r" b="b" t="t" l="l"/>
            <a:pathLst>
              <a:path h="1026496" w="461923">
                <a:moveTo>
                  <a:pt x="461923" y="0"/>
                </a:moveTo>
                <a:lnTo>
                  <a:pt x="0" y="0"/>
                </a:lnTo>
                <a:lnTo>
                  <a:pt x="0" y="1026496"/>
                </a:lnTo>
                <a:lnTo>
                  <a:pt x="461923" y="1026496"/>
                </a:lnTo>
                <a:lnTo>
                  <a:pt x="461923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-1774741" y="9129316"/>
            <a:ext cx="4763554" cy="1589836"/>
          </a:xfrm>
          <a:custGeom>
            <a:avLst/>
            <a:gdLst/>
            <a:ahLst/>
            <a:cxnLst/>
            <a:rect r="r" b="b" t="t" l="l"/>
            <a:pathLst>
              <a:path h="1589836" w="4763554">
                <a:moveTo>
                  <a:pt x="4763554" y="0"/>
                </a:moveTo>
                <a:lnTo>
                  <a:pt x="0" y="0"/>
                </a:lnTo>
                <a:lnTo>
                  <a:pt x="0" y="1589837"/>
                </a:lnTo>
                <a:lnTo>
                  <a:pt x="4763554" y="1589837"/>
                </a:lnTo>
                <a:lnTo>
                  <a:pt x="4763554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53998" y="8882733"/>
            <a:ext cx="624864" cy="1259171"/>
          </a:xfrm>
          <a:custGeom>
            <a:avLst/>
            <a:gdLst/>
            <a:ahLst/>
            <a:cxnLst/>
            <a:rect r="r" b="b" t="t" l="l"/>
            <a:pathLst>
              <a:path h="1259171" w="624864">
                <a:moveTo>
                  <a:pt x="0" y="0"/>
                </a:moveTo>
                <a:lnTo>
                  <a:pt x="624864" y="0"/>
                </a:lnTo>
                <a:lnTo>
                  <a:pt x="624864" y="1259171"/>
                </a:lnTo>
                <a:lnTo>
                  <a:pt x="0" y="1259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0">
            <a:off x="-527472" y="9727649"/>
            <a:ext cx="4310866" cy="1438751"/>
          </a:xfrm>
          <a:custGeom>
            <a:avLst/>
            <a:gdLst/>
            <a:ahLst/>
            <a:cxnLst/>
            <a:rect r="r" b="b" t="t" l="l"/>
            <a:pathLst>
              <a:path h="1438751" w="4310866">
                <a:moveTo>
                  <a:pt x="4310865" y="0"/>
                </a:moveTo>
                <a:lnTo>
                  <a:pt x="0" y="0"/>
                </a:lnTo>
                <a:lnTo>
                  <a:pt x="0" y="1438751"/>
                </a:lnTo>
                <a:lnTo>
                  <a:pt x="4310865" y="1438751"/>
                </a:lnTo>
                <a:lnTo>
                  <a:pt x="4310865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true" flipV="false" rot="0">
            <a:off x="15962292" y="9105401"/>
            <a:ext cx="4340193" cy="1448539"/>
          </a:xfrm>
          <a:custGeom>
            <a:avLst/>
            <a:gdLst/>
            <a:ahLst/>
            <a:cxnLst/>
            <a:rect r="r" b="b" t="t" l="l"/>
            <a:pathLst>
              <a:path h="1448539" w="4340193">
                <a:moveTo>
                  <a:pt x="4340192" y="0"/>
                </a:moveTo>
                <a:lnTo>
                  <a:pt x="0" y="0"/>
                </a:lnTo>
                <a:lnTo>
                  <a:pt x="0" y="1448539"/>
                </a:lnTo>
                <a:lnTo>
                  <a:pt x="4340192" y="1448539"/>
                </a:lnTo>
                <a:lnTo>
                  <a:pt x="4340192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410144">
            <a:off x="6985443" y="9305513"/>
            <a:ext cx="697988" cy="912402"/>
          </a:xfrm>
          <a:custGeom>
            <a:avLst/>
            <a:gdLst/>
            <a:ahLst/>
            <a:cxnLst/>
            <a:rect r="r" b="b" t="t" l="l"/>
            <a:pathLst>
              <a:path h="912402" w="697988">
                <a:moveTo>
                  <a:pt x="0" y="0"/>
                </a:moveTo>
                <a:lnTo>
                  <a:pt x="697987" y="0"/>
                </a:lnTo>
                <a:lnTo>
                  <a:pt x="697987" y="912402"/>
                </a:lnTo>
                <a:lnTo>
                  <a:pt x="0" y="9124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0">
            <a:off x="6472669" y="9512319"/>
            <a:ext cx="4457778" cy="1487783"/>
          </a:xfrm>
          <a:custGeom>
            <a:avLst/>
            <a:gdLst/>
            <a:ahLst/>
            <a:cxnLst/>
            <a:rect r="r" b="b" t="t" l="l"/>
            <a:pathLst>
              <a:path h="1487783" w="4457778">
                <a:moveTo>
                  <a:pt x="4457778" y="0"/>
                </a:moveTo>
                <a:lnTo>
                  <a:pt x="0" y="0"/>
                </a:lnTo>
                <a:lnTo>
                  <a:pt x="0" y="1487783"/>
                </a:lnTo>
                <a:lnTo>
                  <a:pt x="4457778" y="1487783"/>
                </a:lnTo>
                <a:lnTo>
                  <a:pt x="4457778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913125">
            <a:off x="8789236" y="8835307"/>
            <a:ext cx="323209" cy="256078"/>
          </a:xfrm>
          <a:custGeom>
            <a:avLst/>
            <a:gdLst/>
            <a:ahLst/>
            <a:cxnLst/>
            <a:rect r="r" b="b" t="t" l="l"/>
            <a:pathLst>
              <a:path h="256078" w="323209">
                <a:moveTo>
                  <a:pt x="0" y="0"/>
                </a:moveTo>
                <a:lnTo>
                  <a:pt x="323210" y="0"/>
                </a:lnTo>
                <a:lnTo>
                  <a:pt x="323210" y="256078"/>
                </a:lnTo>
                <a:lnTo>
                  <a:pt x="0" y="2560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10503984" y="4505844"/>
            <a:ext cx="3319685" cy="3520897"/>
            <a:chOff x="0" y="0"/>
            <a:chExt cx="4426246" cy="4694529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4426246" cy="4011286"/>
            </a:xfrm>
            <a:custGeom>
              <a:avLst/>
              <a:gdLst/>
              <a:ahLst/>
              <a:cxnLst/>
              <a:rect r="r" b="b" t="t" l="l"/>
              <a:pathLst>
                <a:path h="4011286" w="4426246">
                  <a:moveTo>
                    <a:pt x="0" y="0"/>
                  </a:moveTo>
                  <a:lnTo>
                    <a:pt x="4426246" y="0"/>
                  </a:lnTo>
                  <a:lnTo>
                    <a:pt x="4426246" y="4011286"/>
                  </a:lnTo>
                  <a:lnTo>
                    <a:pt x="0" y="4011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  <p:sp>
          <p:nvSpPr>
            <p:cNvPr name="TextBox 24" id="24"/>
            <p:cNvSpPr txBox="true"/>
            <p:nvPr/>
          </p:nvSpPr>
          <p:spPr>
            <a:xfrm rot="0">
              <a:off x="621752" y="3906511"/>
              <a:ext cx="3182743" cy="7880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5435"/>
                </a:lnSpc>
                <a:spcBef>
                  <a:spcPct val="0"/>
                </a:spcBef>
              </a:pPr>
              <a:r>
                <a:rPr lang="en-US" sz="3599" i="true" strike="noStrike" u="none">
                  <a:solidFill>
                    <a:srgbClr val="000000"/>
                  </a:solidFill>
                  <a:latin typeface="Nunito Sans Italics"/>
                  <a:ea typeface="Nunito Sans Italics"/>
                  <a:cs typeface="Nunito Sans Italics"/>
                  <a:sym typeface="Nunito Sans Italics"/>
                </a:rPr>
                <a:t>Bắp cải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4053284" y="2663577"/>
            <a:ext cx="2829679" cy="3443630"/>
            <a:chOff x="0" y="0"/>
            <a:chExt cx="3772905" cy="4591507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485767" y="0"/>
              <a:ext cx="2884860" cy="3303765"/>
            </a:xfrm>
            <a:custGeom>
              <a:avLst/>
              <a:gdLst/>
              <a:ahLst/>
              <a:cxnLst/>
              <a:rect r="r" b="b" t="t" l="l"/>
              <a:pathLst>
                <a:path h="3303765" w="2884860">
                  <a:moveTo>
                    <a:pt x="0" y="0"/>
                  </a:moveTo>
                  <a:lnTo>
                    <a:pt x="2884860" y="0"/>
                  </a:lnTo>
                  <a:lnTo>
                    <a:pt x="2884860" y="3303765"/>
                  </a:lnTo>
                  <a:lnTo>
                    <a:pt x="0" y="3303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TextBox 27" id="27"/>
            <p:cNvSpPr txBox="true"/>
            <p:nvPr/>
          </p:nvSpPr>
          <p:spPr>
            <a:xfrm rot="0">
              <a:off x="0" y="3767073"/>
              <a:ext cx="3772905" cy="8244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5435"/>
                </a:lnSpc>
                <a:spcBef>
                  <a:spcPct val="0"/>
                </a:spcBef>
              </a:pPr>
              <a:r>
                <a:rPr lang="en-US" sz="3599" i="true" strike="noStrike" u="none">
                  <a:solidFill>
                    <a:srgbClr val="000000"/>
                  </a:solidFill>
                  <a:latin typeface="Nunito Sans Italics"/>
                  <a:ea typeface="Nunito Sans Italics"/>
                  <a:cs typeface="Nunito Sans Italics"/>
                  <a:sym typeface="Nunito Sans Italics"/>
                </a:rPr>
                <a:t>Rau húng</a:t>
              </a:r>
            </a:p>
          </p:txBody>
        </p:sp>
      </p:grpSp>
      <p:sp>
        <p:nvSpPr>
          <p:cNvPr name="Freeform 28" id="28"/>
          <p:cNvSpPr/>
          <p:nvPr/>
        </p:nvSpPr>
        <p:spPr>
          <a:xfrm flipH="false" flipV="false" rot="1058967">
            <a:off x="7700758" y="3277627"/>
            <a:ext cx="2207288" cy="2759110"/>
          </a:xfrm>
          <a:custGeom>
            <a:avLst/>
            <a:gdLst/>
            <a:ahLst/>
            <a:cxnLst/>
            <a:rect r="r" b="b" t="t" l="l"/>
            <a:pathLst>
              <a:path h="2759110" w="2207288">
                <a:moveTo>
                  <a:pt x="0" y="0"/>
                </a:moveTo>
                <a:lnTo>
                  <a:pt x="2207289" y="0"/>
                </a:lnTo>
                <a:lnTo>
                  <a:pt x="2207289" y="2759110"/>
                </a:lnTo>
                <a:lnTo>
                  <a:pt x="0" y="275911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7500217" y="6201643"/>
            <a:ext cx="2266292" cy="648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35"/>
              </a:lnSpc>
            </a:pPr>
            <a:r>
              <a:rPr lang="en-US" sz="3599" i="true">
                <a:solidFill>
                  <a:srgbClr val="000000"/>
                </a:solidFill>
                <a:latin typeface="Nunito Sans Italics"/>
                <a:ea typeface="Nunito Sans Italics"/>
                <a:cs typeface="Nunito Sans Italics"/>
                <a:sym typeface="Nunito Sans Italics"/>
              </a:rPr>
              <a:t>Cải thảo</a:t>
            </a:r>
          </a:p>
        </p:txBody>
      </p:sp>
      <p:grpSp>
        <p:nvGrpSpPr>
          <p:cNvPr name="Group 30" id="30"/>
          <p:cNvGrpSpPr/>
          <p:nvPr/>
        </p:nvGrpSpPr>
        <p:grpSpPr>
          <a:xfrm rot="0">
            <a:off x="3783393" y="3548223"/>
            <a:ext cx="3572742" cy="4001596"/>
            <a:chOff x="0" y="0"/>
            <a:chExt cx="4763656" cy="5335461"/>
          </a:xfrm>
        </p:grpSpPr>
        <p:sp>
          <p:nvSpPr>
            <p:cNvPr name="Freeform 31" id="31"/>
            <p:cNvSpPr/>
            <p:nvPr/>
          </p:nvSpPr>
          <p:spPr>
            <a:xfrm flipH="false" flipV="false" rot="1912963">
              <a:off x="872104" y="483243"/>
              <a:ext cx="3019447" cy="4164754"/>
            </a:xfrm>
            <a:custGeom>
              <a:avLst/>
              <a:gdLst/>
              <a:ahLst/>
              <a:cxnLst/>
              <a:rect r="r" b="b" t="t" l="l"/>
              <a:pathLst>
                <a:path h="4164754" w="3019447">
                  <a:moveTo>
                    <a:pt x="0" y="0"/>
                  </a:moveTo>
                  <a:lnTo>
                    <a:pt x="3019447" y="0"/>
                  </a:lnTo>
                  <a:lnTo>
                    <a:pt x="3019447" y="4164754"/>
                  </a:lnTo>
                  <a:lnTo>
                    <a:pt x="0" y="4164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  <p:sp>
          <p:nvSpPr>
            <p:cNvPr name="TextBox 32" id="32"/>
            <p:cNvSpPr txBox="true"/>
            <p:nvPr/>
          </p:nvSpPr>
          <p:spPr>
            <a:xfrm rot="0">
              <a:off x="239485" y="4543222"/>
              <a:ext cx="2861493" cy="7922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5435"/>
                </a:lnSpc>
                <a:spcBef>
                  <a:spcPct val="0"/>
                </a:spcBef>
              </a:pPr>
              <a:r>
                <a:rPr lang="en-US" sz="3599" i="true" strike="noStrike" u="none">
                  <a:solidFill>
                    <a:srgbClr val="000000"/>
                  </a:solidFill>
                  <a:latin typeface="Nunito Sans Italics"/>
                  <a:ea typeface="Nunito Sans Italics"/>
                  <a:cs typeface="Nunito Sans Italics"/>
                  <a:sym typeface="Nunito Sans Italics"/>
                </a:rPr>
                <a:t>Cải bó xôi</a:t>
              </a: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1160368" y="2520866"/>
            <a:ext cx="2623026" cy="3054015"/>
            <a:chOff x="0" y="0"/>
            <a:chExt cx="3497368" cy="407202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3497368" cy="2891157"/>
            </a:xfrm>
            <a:custGeom>
              <a:avLst/>
              <a:gdLst/>
              <a:ahLst/>
              <a:cxnLst/>
              <a:rect r="r" b="b" t="t" l="l"/>
              <a:pathLst>
                <a:path h="2891157" w="3497368">
                  <a:moveTo>
                    <a:pt x="0" y="0"/>
                  </a:moveTo>
                  <a:lnTo>
                    <a:pt x="3497368" y="0"/>
                  </a:lnTo>
                  <a:lnTo>
                    <a:pt x="3497368" y="2891157"/>
                  </a:lnTo>
                  <a:lnTo>
                    <a:pt x="0" y="2891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0" t="0" r="0" b="0"/>
              </a:stretch>
            </a:blipFill>
          </p:spPr>
        </p:sp>
        <p:sp>
          <p:nvSpPr>
            <p:cNvPr name="TextBox 35" id="35"/>
            <p:cNvSpPr txBox="true"/>
            <p:nvPr/>
          </p:nvSpPr>
          <p:spPr>
            <a:xfrm rot="0">
              <a:off x="567054" y="3254031"/>
              <a:ext cx="2665035" cy="8179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5435"/>
                </a:lnSpc>
                <a:spcBef>
                  <a:spcPct val="0"/>
                </a:spcBef>
              </a:pPr>
              <a:r>
                <a:rPr lang="en-US" sz="3599" i="true" strike="noStrike" u="none">
                  <a:solidFill>
                    <a:srgbClr val="000000"/>
                  </a:solidFill>
                  <a:latin typeface="Nunito Sans Italics"/>
                  <a:ea typeface="Nunito Sans Italics"/>
                  <a:cs typeface="Nunito Sans Italics"/>
                  <a:sym typeface="Nunito Sans Italics"/>
                </a:rPr>
                <a:t>Xà lách</a:t>
              </a:r>
            </a:p>
          </p:txBody>
        </p:sp>
      </p:grpSp>
      <p:sp>
        <p:nvSpPr>
          <p:cNvPr name="Freeform 36" id="36"/>
          <p:cNvSpPr/>
          <p:nvPr/>
        </p:nvSpPr>
        <p:spPr>
          <a:xfrm flipH="false" flipV="false" rot="1094365">
            <a:off x="9644867" y="953290"/>
            <a:ext cx="3341228" cy="2952810"/>
          </a:xfrm>
          <a:custGeom>
            <a:avLst/>
            <a:gdLst/>
            <a:ahLst/>
            <a:cxnLst/>
            <a:rect r="r" b="b" t="t" l="l"/>
            <a:pathLst>
              <a:path h="2952810" w="3341228">
                <a:moveTo>
                  <a:pt x="0" y="0"/>
                </a:moveTo>
                <a:lnTo>
                  <a:pt x="3341228" y="0"/>
                </a:lnTo>
                <a:lnTo>
                  <a:pt x="3341228" y="2952811"/>
                </a:lnTo>
                <a:lnTo>
                  <a:pt x="0" y="29528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7" id="37"/>
          <p:cNvSpPr txBox="true"/>
          <p:nvPr/>
        </p:nvSpPr>
        <p:spPr>
          <a:xfrm rot="0">
            <a:off x="9144000" y="1439750"/>
            <a:ext cx="4369301" cy="13397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8"/>
              </a:lnSpc>
            </a:pPr>
            <a:r>
              <a:rPr lang="en-US" sz="3615">
                <a:solidFill>
                  <a:srgbClr val="006C3A"/>
                </a:solidFill>
                <a:latin typeface="Paytone One"/>
                <a:ea typeface="Paytone One"/>
                <a:cs typeface="Paytone One"/>
                <a:sym typeface="Paytone One"/>
              </a:rPr>
              <a:t>Bọn tớ là </a:t>
            </a:r>
          </a:p>
          <a:p>
            <a:pPr algn="ctr">
              <a:lnSpc>
                <a:spcPts val="5458"/>
              </a:lnSpc>
            </a:pPr>
            <a:r>
              <a:rPr lang="en-US" sz="3615">
                <a:solidFill>
                  <a:srgbClr val="006C3A"/>
                </a:solidFill>
                <a:latin typeface="Paytone One"/>
                <a:ea typeface="Paytone One"/>
                <a:cs typeface="Paytone One"/>
                <a:sym typeface="Paytone One"/>
              </a:rPr>
              <a:t>rau ăn lá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6951694" y="830263"/>
            <a:ext cx="1336306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6C3A"/>
                </a:solidFill>
                <a:latin typeface="Fredoka"/>
                <a:ea typeface="Fredoka"/>
                <a:cs typeface="Fredoka"/>
                <a:sym typeface="Fredoka"/>
              </a:rPr>
              <a:t>Trang 06</a:t>
            </a:r>
          </a:p>
        </p:txBody>
      </p:sp>
    </p:spTree>
  </p:cSld>
  <p:clrMapOvr>
    <a:masterClrMapping/>
  </p:clrMapOvr>
  <p:transition spd="slow">
    <p:wipe dir="l"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FC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2813" y="8759908"/>
            <a:ext cx="18493627" cy="2992605"/>
          </a:xfrm>
          <a:custGeom>
            <a:avLst/>
            <a:gdLst/>
            <a:ahLst/>
            <a:cxnLst/>
            <a:rect r="r" b="b" t="t" l="l"/>
            <a:pathLst>
              <a:path h="2992605" w="18493627">
                <a:moveTo>
                  <a:pt x="0" y="0"/>
                </a:moveTo>
                <a:lnTo>
                  <a:pt x="18493626" y="0"/>
                </a:lnTo>
                <a:lnTo>
                  <a:pt x="18493626" y="2992605"/>
                </a:lnTo>
                <a:lnTo>
                  <a:pt x="0" y="29926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478480" y="5867310"/>
            <a:ext cx="2443498" cy="1209531"/>
          </a:xfrm>
          <a:custGeom>
            <a:avLst/>
            <a:gdLst/>
            <a:ahLst/>
            <a:cxnLst/>
            <a:rect r="r" b="b" t="t" l="l"/>
            <a:pathLst>
              <a:path h="1209531" w="2443498">
                <a:moveTo>
                  <a:pt x="0" y="0"/>
                </a:moveTo>
                <a:lnTo>
                  <a:pt x="2443498" y="0"/>
                </a:lnTo>
                <a:lnTo>
                  <a:pt x="2443498" y="1209531"/>
                </a:lnTo>
                <a:lnTo>
                  <a:pt x="0" y="12095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422189" y="6458865"/>
            <a:ext cx="2433662" cy="3266660"/>
          </a:xfrm>
          <a:custGeom>
            <a:avLst/>
            <a:gdLst/>
            <a:ahLst/>
            <a:cxnLst/>
            <a:rect r="r" b="b" t="t" l="l"/>
            <a:pathLst>
              <a:path h="3266660" w="2433662">
                <a:moveTo>
                  <a:pt x="0" y="0"/>
                </a:moveTo>
                <a:lnTo>
                  <a:pt x="2433661" y="0"/>
                </a:lnTo>
                <a:lnTo>
                  <a:pt x="2433661" y="3266660"/>
                </a:lnTo>
                <a:lnTo>
                  <a:pt x="0" y="32666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157735" y="-892037"/>
            <a:ext cx="4396801" cy="2176417"/>
          </a:xfrm>
          <a:custGeom>
            <a:avLst/>
            <a:gdLst/>
            <a:ahLst/>
            <a:cxnLst/>
            <a:rect r="r" b="b" t="t" l="l"/>
            <a:pathLst>
              <a:path h="2176417" w="4396801">
                <a:moveTo>
                  <a:pt x="0" y="0"/>
                </a:moveTo>
                <a:lnTo>
                  <a:pt x="4396801" y="0"/>
                </a:lnTo>
                <a:lnTo>
                  <a:pt x="4396801" y="2176416"/>
                </a:lnTo>
                <a:lnTo>
                  <a:pt x="0" y="21764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70568" y="3664357"/>
            <a:ext cx="1130398" cy="517928"/>
          </a:xfrm>
          <a:custGeom>
            <a:avLst/>
            <a:gdLst/>
            <a:ahLst/>
            <a:cxnLst/>
            <a:rect r="r" b="b" t="t" l="l"/>
            <a:pathLst>
              <a:path h="517928" w="1130398">
                <a:moveTo>
                  <a:pt x="0" y="0"/>
                </a:moveTo>
                <a:lnTo>
                  <a:pt x="1130398" y="0"/>
                </a:lnTo>
                <a:lnTo>
                  <a:pt x="1130398" y="517927"/>
                </a:lnTo>
                <a:lnTo>
                  <a:pt x="0" y="5179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6614666" y="773021"/>
            <a:ext cx="2045719" cy="511358"/>
            <a:chOff x="0" y="0"/>
            <a:chExt cx="538790" cy="13467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38790" cy="134679"/>
            </a:xfrm>
            <a:custGeom>
              <a:avLst/>
              <a:gdLst/>
              <a:ahLst/>
              <a:cxnLst/>
              <a:rect r="r" b="b" t="t" l="l"/>
              <a:pathLst>
                <a:path h="134679" w="538790">
                  <a:moveTo>
                    <a:pt x="67339" y="0"/>
                  </a:moveTo>
                  <a:lnTo>
                    <a:pt x="471451" y="0"/>
                  </a:lnTo>
                  <a:cubicBezTo>
                    <a:pt x="508641" y="0"/>
                    <a:pt x="538790" y="30149"/>
                    <a:pt x="538790" y="67339"/>
                  </a:cubicBezTo>
                  <a:lnTo>
                    <a:pt x="538790" y="67339"/>
                  </a:lnTo>
                  <a:cubicBezTo>
                    <a:pt x="538790" y="104530"/>
                    <a:pt x="508641" y="134679"/>
                    <a:pt x="471451" y="134679"/>
                  </a:cubicBezTo>
                  <a:lnTo>
                    <a:pt x="67339" y="134679"/>
                  </a:lnTo>
                  <a:cubicBezTo>
                    <a:pt x="30149" y="134679"/>
                    <a:pt x="0" y="104530"/>
                    <a:pt x="0" y="67339"/>
                  </a:cubicBezTo>
                  <a:lnTo>
                    <a:pt x="0" y="67339"/>
                  </a:lnTo>
                  <a:cubicBezTo>
                    <a:pt x="0" y="30149"/>
                    <a:pt x="30149" y="0"/>
                    <a:pt x="673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538790" cy="1823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12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-981455" y="5977540"/>
            <a:ext cx="2918901" cy="3917987"/>
          </a:xfrm>
          <a:custGeom>
            <a:avLst/>
            <a:gdLst/>
            <a:ahLst/>
            <a:cxnLst/>
            <a:rect r="r" b="b" t="t" l="l"/>
            <a:pathLst>
              <a:path h="3917987" w="2918901">
                <a:moveTo>
                  <a:pt x="0" y="0"/>
                </a:moveTo>
                <a:lnTo>
                  <a:pt x="2918901" y="0"/>
                </a:lnTo>
                <a:lnTo>
                  <a:pt x="2918901" y="3917988"/>
                </a:lnTo>
                <a:lnTo>
                  <a:pt x="0" y="39179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776739" y="5500087"/>
            <a:ext cx="3222594" cy="4325630"/>
          </a:xfrm>
          <a:custGeom>
            <a:avLst/>
            <a:gdLst/>
            <a:ahLst/>
            <a:cxnLst/>
            <a:rect r="r" b="b" t="t" l="l"/>
            <a:pathLst>
              <a:path h="4325630" w="3222594">
                <a:moveTo>
                  <a:pt x="0" y="0"/>
                </a:moveTo>
                <a:lnTo>
                  <a:pt x="3222594" y="0"/>
                </a:lnTo>
                <a:lnTo>
                  <a:pt x="3222594" y="4325630"/>
                </a:lnTo>
                <a:lnTo>
                  <a:pt x="0" y="43256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583148" y="4991909"/>
            <a:ext cx="3779155" cy="5072692"/>
          </a:xfrm>
          <a:custGeom>
            <a:avLst/>
            <a:gdLst/>
            <a:ahLst/>
            <a:cxnLst/>
            <a:rect r="r" b="b" t="t" l="l"/>
            <a:pathLst>
              <a:path h="5072692" w="3779155">
                <a:moveTo>
                  <a:pt x="0" y="0"/>
                </a:moveTo>
                <a:lnTo>
                  <a:pt x="3779155" y="0"/>
                </a:lnTo>
                <a:lnTo>
                  <a:pt x="3779155" y="5072692"/>
                </a:lnTo>
                <a:lnTo>
                  <a:pt x="0" y="50726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882962" y="6284826"/>
            <a:ext cx="2958682" cy="3971385"/>
          </a:xfrm>
          <a:custGeom>
            <a:avLst/>
            <a:gdLst/>
            <a:ahLst/>
            <a:cxnLst/>
            <a:rect r="r" b="b" t="t" l="l"/>
            <a:pathLst>
              <a:path h="3971385" w="2958682">
                <a:moveTo>
                  <a:pt x="0" y="0"/>
                </a:moveTo>
                <a:lnTo>
                  <a:pt x="2958682" y="0"/>
                </a:lnTo>
                <a:lnTo>
                  <a:pt x="2958682" y="3971384"/>
                </a:lnTo>
                <a:lnTo>
                  <a:pt x="0" y="3971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7628751" y="8612674"/>
            <a:ext cx="461923" cy="1026496"/>
          </a:xfrm>
          <a:custGeom>
            <a:avLst/>
            <a:gdLst/>
            <a:ahLst/>
            <a:cxnLst/>
            <a:rect r="r" b="b" t="t" l="l"/>
            <a:pathLst>
              <a:path h="1026496" w="461923">
                <a:moveTo>
                  <a:pt x="461923" y="0"/>
                </a:moveTo>
                <a:lnTo>
                  <a:pt x="0" y="0"/>
                </a:lnTo>
                <a:lnTo>
                  <a:pt x="0" y="1026496"/>
                </a:lnTo>
                <a:lnTo>
                  <a:pt x="461923" y="1026496"/>
                </a:lnTo>
                <a:lnTo>
                  <a:pt x="461923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-1774741" y="9129316"/>
            <a:ext cx="4763554" cy="1589836"/>
          </a:xfrm>
          <a:custGeom>
            <a:avLst/>
            <a:gdLst/>
            <a:ahLst/>
            <a:cxnLst/>
            <a:rect r="r" b="b" t="t" l="l"/>
            <a:pathLst>
              <a:path h="1589836" w="4763554">
                <a:moveTo>
                  <a:pt x="4763554" y="0"/>
                </a:moveTo>
                <a:lnTo>
                  <a:pt x="0" y="0"/>
                </a:lnTo>
                <a:lnTo>
                  <a:pt x="0" y="1589837"/>
                </a:lnTo>
                <a:lnTo>
                  <a:pt x="4763554" y="1589837"/>
                </a:lnTo>
                <a:lnTo>
                  <a:pt x="4763554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53998" y="8882733"/>
            <a:ext cx="624864" cy="1259171"/>
          </a:xfrm>
          <a:custGeom>
            <a:avLst/>
            <a:gdLst/>
            <a:ahLst/>
            <a:cxnLst/>
            <a:rect r="r" b="b" t="t" l="l"/>
            <a:pathLst>
              <a:path h="1259171" w="624864">
                <a:moveTo>
                  <a:pt x="0" y="0"/>
                </a:moveTo>
                <a:lnTo>
                  <a:pt x="624864" y="0"/>
                </a:lnTo>
                <a:lnTo>
                  <a:pt x="624864" y="1259171"/>
                </a:lnTo>
                <a:lnTo>
                  <a:pt x="0" y="1259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0">
            <a:off x="-527472" y="9727649"/>
            <a:ext cx="4310866" cy="1438751"/>
          </a:xfrm>
          <a:custGeom>
            <a:avLst/>
            <a:gdLst/>
            <a:ahLst/>
            <a:cxnLst/>
            <a:rect r="r" b="b" t="t" l="l"/>
            <a:pathLst>
              <a:path h="1438751" w="4310866">
                <a:moveTo>
                  <a:pt x="4310865" y="0"/>
                </a:moveTo>
                <a:lnTo>
                  <a:pt x="0" y="0"/>
                </a:lnTo>
                <a:lnTo>
                  <a:pt x="0" y="1438751"/>
                </a:lnTo>
                <a:lnTo>
                  <a:pt x="4310865" y="1438751"/>
                </a:lnTo>
                <a:lnTo>
                  <a:pt x="4310865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true" flipV="false" rot="0">
            <a:off x="15962292" y="9105401"/>
            <a:ext cx="4340193" cy="1448539"/>
          </a:xfrm>
          <a:custGeom>
            <a:avLst/>
            <a:gdLst/>
            <a:ahLst/>
            <a:cxnLst/>
            <a:rect r="r" b="b" t="t" l="l"/>
            <a:pathLst>
              <a:path h="1448539" w="4340193">
                <a:moveTo>
                  <a:pt x="4340192" y="0"/>
                </a:moveTo>
                <a:lnTo>
                  <a:pt x="0" y="0"/>
                </a:lnTo>
                <a:lnTo>
                  <a:pt x="0" y="1448539"/>
                </a:lnTo>
                <a:lnTo>
                  <a:pt x="4340192" y="1448539"/>
                </a:lnTo>
                <a:lnTo>
                  <a:pt x="4340192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410144">
            <a:off x="6985443" y="9305513"/>
            <a:ext cx="697988" cy="912402"/>
          </a:xfrm>
          <a:custGeom>
            <a:avLst/>
            <a:gdLst/>
            <a:ahLst/>
            <a:cxnLst/>
            <a:rect r="r" b="b" t="t" l="l"/>
            <a:pathLst>
              <a:path h="912402" w="697988">
                <a:moveTo>
                  <a:pt x="0" y="0"/>
                </a:moveTo>
                <a:lnTo>
                  <a:pt x="697987" y="0"/>
                </a:lnTo>
                <a:lnTo>
                  <a:pt x="697987" y="912402"/>
                </a:lnTo>
                <a:lnTo>
                  <a:pt x="0" y="9124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0">
            <a:off x="6472669" y="9512319"/>
            <a:ext cx="4457778" cy="1487783"/>
          </a:xfrm>
          <a:custGeom>
            <a:avLst/>
            <a:gdLst/>
            <a:ahLst/>
            <a:cxnLst/>
            <a:rect r="r" b="b" t="t" l="l"/>
            <a:pathLst>
              <a:path h="1487783" w="4457778">
                <a:moveTo>
                  <a:pt x="4457778" y="0"/>
                </a:moveTo>
                <a:lnTo>
                  <a:pt x="0" y="0"/>
                </a:lnTo>
                <a:lnTo>
                  <a:pt x="0" y="1487783"/>
                </a:lnTo>
                <a:lnTo>
                  <a:pt x="4457778" y="1487783"/>
                </a:lnTo>
                <a:lnTo>
                  <a:pt x="4457778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913125">
            <a:off x="8789236" y="8835307"/>
            <a:ext cx="323209" cy="256078"/>
          </a:xfrm>
          <a:custGeom>
            <a:avLst/>
            <a:gdLst/>
            <a:ahLst/>
            <a:cxnLst/>
            <a:rect r="r" b="b" t="t" l="l"/>
            <a:pathLst>
              <a:path h="256078" w="323209">
                <a:moveTo>
                  <a:pt x="0" y="0"/>
                </a:moveTo>
                <a:lnTo>
                  <a:pt x="323210" y="0"/>
                </a:lnTo>
                <a:lnTo>
                  <a:pt x="323210" y="256078"/>
                </a:lnTo>
                <a:lnTo>
                  <a:pt x="0" y="2560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11263484" y="1124203"/>
            <a:ext cx="4027818" cy="5016801"/>
            <a:chOff x="0" y="0"/>
            <a:chExt cx="5370425" cy="6689068"/>
          </a:xfrm>
        </p:grpSpPr>
        <p:sp>
          <p:nvSpPr>
            <p:cNvPr name="Freeform 23" id="23"/>
            <p:cNvSpPr/>
            <p:nvPr/>
          </p:nvSpPr>
          <p:spPr>
            <a:xfrm flipH="false" flipV="false" rot="1771675">
              <a:off x="1774122" y="194915"/>
              <a:ext cx="2318524" cy="5796310"/>
            </a:xfrm>
            <a:custGeom>
              <a:avLst/>
              <a:gdLst/>
              <a:ahLst/>
              <a:cxnLst/>
              <a:rect r="r" b="b" t="t" l="l"/>
              <a:pathLst>
                <a:path h="5796310" w="2318524">
                  <a:moveTo>
                    <a:pt x="0" y="0"/>
                  </a:moveTo>
                  <a:lnTo>
                    <a:pt x="2318524" y="0"/>
                  </a:lnTo>
                  <a:lnTo>
                    <a:pt x="2318524" y="5796309"/>
                  </a:lnTo>
                  <a:lnTo>
                    <a:pt x="0" y="5796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  <p:sp>
          <p:nvSpPr>
            <p:cNvPr name="TextBox 24" id="24"/>
            <p:cNvSpPr txBox="true"/>
            <p:nvPr/>
          </p:nvSpPr>
          <p:spPr>
            <a:xfrm rot="0">
              <a:off x="0" y="5858868"/>
              <a:ext cx="3541330" cy="8301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5435"/>
                </a:lnSpc>
                <a:spcBef>
                  <a:spcPct val="0"/>
                </a:spcBef>
              </a:pPr>
              <a:r>
                <a:rPr lang="en-US" sz="3599" i="true" strike="noStrike" u="none">
                  <a:solidFill>
                    <a:srgbClr val="000000"/>
                  </a:solidFill>
                  <a:latin typeface="Nunito Sans Italics"/>
                  <a:ea typeface="Nunito Sans Italics"/>
                  <a:cs typeface="Nunito Sans Italics"/>
                  <a:sym typeface="Nunito Sans Italics"/>
                </a:rPr>
                <a:t>Cà rốt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3549141" y="4649432"/>
            <a:ext cx="2471744" cy="3044986"/>
            <a:chOff x="0" y="0"/>
            <a:chExt cx="3295659" cy="4059981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830000" y="0"/>
              <a:ext cx="2314558" cy="2561060"/>
            </a:xfrm>
            <a:custGeom>
              <a:avLst/>
              <a:gdLst/>
              <a:ahLst/>
              <a:cxnLst/>
              <a:rect r="r" b="b" t="t" l="l"/>
              <a:pathLst>
                <a:path h="2561060" w="2314558">
                  <a:moveTo>
                    <a:pt x="0" y="0"/>
                  </a:moveTo>
                  <a:lnTo>
                    <a:pt x="2314558" y="0"/>
                  </a:lnTo>
                  <a:lnTo>
                    <a:pt x="2314558" y="2561060"/>
                  </a:lnTo>
                  <a:lnTo>
                    <a:pt x="0" y="2561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TextBox 27" id="27"/>
            <p:cNvSpPr txBox="true"/>
            <p:nvPr/>
          </p:nvSpPr>
          <p:spPr>
            <a:xfrm rot="0">
              <a:off x="0" y="3251271"/>
              <a:ext cx="3295659" cy="8087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5436"/>
                </a:lnSpc>
                <a:spcBef>
                  <a:spcPct val="0"/>
                </a:spcBef>
              </a:pPr>
              <a:r>
                <a:rPr lang="en-US" sz="3600" i="true" strike="noStrike" u="none">
                  <a:solidFill>
                    <a:srgbClr val="000000"/>
                  </a:solidFill>
                  <a:latin typeface="Nunito Sans Italics"/>
                  <a:ea typeface="Nunito Sans Italics"/>
                  <a:cs typeface="Nunito Sans Italics"/>
                  <a:sym typeface="Nunito Sans Italics"/>
                </a:rPr>
                <a:t>Củ tỏi</a:t>
              </a: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8336530" y="3471626"/>
            <a:ext cx="2825115" cy="3853445"/>
            <a:chOff x="0" y="0"/>
            <a:chExt cx="3766820" cy="5137927"/>
          </a:xfrm>
        </p:grpSpPr>
        <p:sp>
          <p:nvSpPr>
            <p:cNvPr name="Freeform 29" id="29"/>
            <p:cNvSpPr/>
            <p:nvPr/>
          </p:nvSpPr>
          <p:spPr>
            <a:xfrm flipH="false" flipV="false" rot="-1038618">
              <a:off x="423905" y="359681"/>
              <a:ext cx="2919010" cy="3293665"/>
            </a:xfrm>
            <a:custGeom>
              <a:avLst/>
              <a:gdLst/>
              <a:ahLst/>
              <a:cxnLst/>
              <a:rect r="r" b="b" t="t" l="l"/>
              <a:pathLst>
                <a:path h="3293665" w="2919010">
                  <a:moveTo>
                    <a:pt x="0" y="0"/>
                  </a:moveTo>
                  <a:lnTo>
                    <a:pt x="2919010" y="0"/>
                  </a:lnTo>
                  <a:lnTo>
                    <a:pt x="2919010" y="3293665"/>
                  </a:lnTo>
                  <a:lnTo>
                    <a:pt x="0" y="3293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0" t="0" r="0" b="0"/>
              </a:stretch>
            </a:blipFill>
          </p:spPr>
        </p:sp>
        <p:sp>
          <p:nvSpPr>
            <p:cNvPr name="TextBox 30" id="30"/>
            <p:cNvSpPr txBox="true"/>
            <p:nvPr/>
          </p:nvSpPr>
          <p:spPr>
            <a:xfrm rot="0">
              <a:off x="232242" y="4329217"/>
              <a:ext cx="3077234" cy="8087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5436"/>
                </a:lnSpc>
                <a:spcBef>
                  <a:spcPct val="0"/>
                </a:spcBef>
              </a:pPr>
              <a:r>
                <a:rPr lang="en-US" sz="3600" i="true" strike="noStrike" u="none">
                  <a:solidFill>
                    <a:srgbClr val="000000"/>
                  </a:solidFill>
                  <a:latin typeface="Nunito Sans Italics"/>
                  <a:ea typeface="Nunito Sans Italics"/>
                  <a:cs typeface="Nunito Sans Italics"/>
                  <a:sym typeface="Nunito Sans Italics"/>
                </a:rPr>
                <a:t>Khoai tây</a:t>
              </a: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5459524" y="4354329"/>
            <a:ext cx="2775166" cy="4209072"/>
            <a:chOff x="0" y="0"/>
            <a:chExt cx="3700222" cy="5612096"/>
          </a:xfrm>
        </p:grpSpPr>
        <p:sp>
          <p:nvSpPr>
            <p:cNvPr name="Freeform 32" id="32"/>
            <p:cNvSpPr/>
            <p:nvPr/>
          </p:nvSpPr>
          <p:spPr>
            <a:xfrm flipH="false" flipV="false" rot="-867894">
              <a:off x="513712" y="245128"/>
              <a:ext cx="2525352" cy="4433684"/>
            </a:xfrm>
            <a:custGeom>
              <a:avLst/>
              <a:gdLst/>
              <a:ahLst/>
              <a:cxnLst/>
              <a:rect r="r" b="b" t="t" l="l"/>
              <a:pathLst>
                <a:path h="4433684" w="2525352">
                  <a:moveTo>
                    <a:pt x="0" y="0"/>
                  </a:moveTo>
                  <a:lnTo>
                    <a:pt x="2525353" y="0"/>
                  </a:lnTo>
                  <a:lnTo>
                    <a:pt x="2525353" y="4433684"/>
                  </a:lnTo>
                  <a:lnTo>
                    <a:pt x="0" y="4433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  <p:sp>
          <p:nvSpPr>
            <p:cNvPr name="TextBox 33" id="33"/>
            <p:cNvSpPr txBox="true"/>
            <p:nvPr/>
          </p:nvSpPr>
          <p:spPr>
            <a:xfrm rot="0">
              <a:off x="224874" y="4803386"/>
              <a:ext cx="3475347" cy="8087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5436"/>
                </a:lnSpc>
                <a:spcBef>
                  <a:spcPct val="0"/>
                </a:spcBef>
              </a:pPr>
              <a:r>
                <a:rPr lang="en-US" sz="3600" i="true" strike="noStrike" u="none">
                  <a:solidFill>
                    <a:srgbClr val="000000"/>
                  </a:solidFill>
                  <a:latin typeface="Nunito Sans Italics"/>
                  <a:ea typeface="Nunito Sans Italics"/>
                  <a:cs typeface="Nunito Sans Italics"/>
                  <a:sym typeface="Nunito Sans Italics"/>
                </a:rPr>
                <a:t>Củ cải trắng</a:t>
              </a: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1873549" y="3279892"/>
            <a:ext cx="3807382" cy="4430643"/>
            <a:chOff x="0" y="0"/>
            <a:chExt cx="5076509" cy="5907524"/>
          </a:xfrm>
        </p:grpSpPr>
        <p:sp>
          <p:nvSpPr>
            <p:cNvPr name="Freeform 35" id="35"/>
            <p:cNvSpPr/>
            <p:nvPr/>
          </p:nvSpPr>
          <p:spPr>
            <a:xfrm flipH="false" flipV="false" rot="1588772">
              <a:off x="733118" y="587828"/>
              <a:ext cx="3610273" cy="4137849"/>
            </a:xfrm>
            <a:custGeom>
              <a:avLst/>
              <a:gdLst/>
              <a:ahLst/>
              <a:cxnLst/>
              <a:rect r="r" b="b" t="t" l="l"/>
              <a:pathLst>
                <a:path h="4137849" w="3610273">
                  <a:moveTo>
                    <a:pt x="0" y="0"/>
                  </a:moveTo>
                  <a:lnTo>
                    <a:pt x="3610273" y="0"/>
                  </a:lnTo>
                  <a:lnTo>
                    <a:pt x="3610273" y="4137848"/>
                  </a:lnTo>
                  <a:lnTo>
                    <a:pt x="0" y="41378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0" t="0" r="0" b="0"/>
              </a:stretch>
            </a:blipFill>
          </p:spPr>
        </p:sp>
        <p:sp>
          <p:nvSpPr>
            <p:cNvPr name="TextBox 36" id="36"/>
            <p:cNvSpPr txBox="true"/>
            <p:nvPr/>
          </p:nvSpPr>
          <p:spPr>
            <a:xfrm rot="0">
              <a:off x="205512" y="5077325"/>
              <a:ext cx="3077234" cy="83019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436"/>
                </a:lnSpc>
              </a:pPr>
              <a:r>
                <a:rPr lang="en-US" sz="3600" i="true">
                  <a:solidFill>
                    <a:srgbClr val="000000"/>
                  </a:solidFill>
                  <a:latin typeface="Nunito Sans Italics"/>
                  <a:ea typeface="Nunito Sans Italics"/>
                  <a:cs typeface="Nunito Sans Italics"/>
                  <a:sym typeface="Nunito Sans Italics"/>
                </a:rPr>
                <a:t>Khoai lang</a:t>
              </a:r>
            </a:p>
          </p:txBody>
        </p:sp>
      </p:grpSp>
      <p:sp>
        <p:nvSpPr>
          <p:cNvPr name="Freeform 37" id="37"/>
          <p:cNvSpPr/>
          <p:nvPr/>
        </p:nvSpPr>
        <p:spPr>
          <a:xfrm flipH="true" flipV="false" rot="-1056647">
            <a:off x="4857848" y="1381513"/>
            <a:ext cx="3857256" cy="3408850"/>
          </a:xfrm>
          <a:custGeom>
            <a:avLst/>
            <a:gdLst/>
            <a:ahLst/>
            <a:cxnLst/>
            <a:rect r="r" b="b" t="t" l="l"/>
            <a:pathLst>
              <a:path h="3408850" w="3857256">
                <a:moveTo>
                  <a:pt x="3857256" y="0"/>
                </a:moveTo>
                <a:lnTo>
                  <a:pt x="0" y="0"/>
                </a:lnTo>
                <a:lnTo>
                  <a:pt x="0" y="3408850"/>
                </a:lnTo>
                <a:lnTo>
                  <a:pt x="3857256" y="3408850"/>
                </a:lnTo>
                <a:lnTo>
                  <a:pt x="3857256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8" id="38"/>
          <p:cNvSpPr txBox="true"/>
          <p:nvPr/>
        </p:nvSpPr>
        <p:spPr>
          <a:xfrm rot="0">
            <a:off x="4392661" y="2129440"/>
            <a:ext cx="4611593" cy="14177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761"/>
              </a:lnSpc>
              <a:spcBef>
                <a:spcPct val="0"/>
              </a:spcBef>
            </a:pPr>
            <a:r>
              <a:rPr lang="en-US" sz="3815" strike="noStrike" u="none">
                <a:solidFill>
                  <a:srgbClr val="006C3A"/>
                </a:solidFill>
                <a:latin typeface="Paytone One"/>
                <a:ea typeface="Paytone One"/>
                <a:cs typeface="Paytone One"/>
                <a:sym typeface="Paytone One"/>
              </a:rPr>
              <a:t>Bọn tớ là </a:t>
            </a:r>
          </a:p>
          <a:p>
            <a:pPr algn="ctr" marL="0" indent="0" lvl="0">
              <a:lnSpc>
                <a:spcPts val="5761"/>
              </a:lnSpc>
              <a:spcBef>
                <a:spcPct val="0"/>
              </a:spcBef>
            </a:pPr>
            <a:r>
              <a:rPr lang="en-US" sz="3815" strike="noStrike" u="none">
                <a:solidFill>
                  <a:srgbClr val="006C3A"/>
                </a:solidFill>
                <a:latin typeface="Paytone One"/>
                <a:ea typeface="Paytone One"/>
                <a:cs typeface="Paytone One"/>
                <a:sym typeface="Paytone One"/>
              </a:rPr>
              <a:t>rau ăn củ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6951694" y="830263"/>
            <a:ext cx="1336306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6C3A"/>
                </a:solidFill>
                <a:latin typeface="Fredoka"/>
                <a:ea typeface="Fredoka"/>
                <a:cs typeface="Fredoka"/>
                <a:sym typeface="Fredoka"/>
              </a:rPr>
              <a:t>Trang 07</a:t>
            </a:r>
          </a:p>
        </p:txBody>
      </p:sp>
    </p:spTree>
  </p:cSld>
  <p:clrMapOvr>
    <a:masterClrMapping/>
  </p:clrMapOvr>
  <p:transition spd="slow">
    <p:wipe dir="l"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FC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2813" y="8759908"/>
            <a:ext cx="18493627" cy="2992605"/>
          </a:xfrm>
          <a:custGeom>
            <a:avLst/>
            <a:gdLst/>
            <a:ahLst/>
            <a:cxnLst/>
            <a:rect r="r" b="b" t="t" l="l"/>
            <a:pathLst>
              <a:path h="2992605" w="18493627">
                <a:moveTo>
                  <a:pt x="0" y="0"/>
                </a:moveTo>
                <a:lnTo>
                  <a:pt x="18493626" y="0"/>
                </a:lnTo>
                <a:lnTo>
                  <a:pt x="18493626" y="2992605"/>
                </a:lnTo>
                <a:lnTo>
                  <a:pt x="0" y="29926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478480" y="5867310"/>
            <a:ext cx="2443498" cy="1209531"/>
          </a:xfrm>
          <a:custGeom>
            <a:avLst/>
            <a:gdLst/>
            <a:ahLst/>
            <a:cxnLst/>
            <a:rect r="r" b="b" t="t" l="l"/>
            <a:pathLst>
              <a:path h="1209531" w="2443498">
                <a:moveTo>
                  <a:pt x="0" y="0"/>
                </a:moveTo>
                <a:lnTo>
                  <a:pt x="2443498" y="0"/>
                </a:lnTo>
                <a:lnTo>
                  <a:pt x="2443498" y="1209531"/>
                </a:lnTo>
                <a:lnTo>
                  <a:pt x="0" y="12095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422189" y="6458865"/>
            <a:ext cx="2433662" cy="3266660"/>
          </a:xfrm>
          <a:custGeom>
            <a:avLst/>
            <a:gdLst/>
            <a:ahLst/>
            <a:cxnLst/>
            <a:rect r="r" b="b" t="t" l="l"/>
            <a:pathLst>
              <a:path h="3266660" w="2433662">
                <a:moveTo>
                  <a:pt x="0" y="0"/>
                </a:moveTo>
                <a:lnTo>
                  <a:pt x="2433661" y="0"/>
                </a:lnTo>
                <a:lnTo>
                  <a:pt x="2433661" y="3266660"/>
                </a:lnTo>
                <a:lnTo>
                  <a:pt x="0" y="32666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157735" y="-892037"/>
            <a:ext cx="4396801" cy="2176417"/>
          </a:xfrm>
          <a:custGeom>
            <a:avLst/>
            <a:gdLst/>
            <a:ahLst/>
            <a:cxnLst/>
            <a:rect r="r" b="b" t="t" l="l"/>
            <a:pathLst>
              <a:path h="2176417" w="4396801">
                <a:moveTo>
                  <a:pt x="0" y="0"/>
                </a:moveTo>
                <a:lnTo>
                  <a:pt x="4396801" y="0"/>
                </a:lnTo>
                <a:lnTo>
                  <a:pt x="4396801" y="2176416"/>
                </a:lnTo>
                <a:lnTo>
                  <a:pt x="0" y="21764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70568" y="3664357"/>
            <a:ext cx="1130398" cy="517928"/>
          </a:xfrm>
          <a:custGeom>
            <a:avLst/>
            <a:gdLst/>
            <a:ahLst/>
            <a:cxnLst/>
            <a:rect r="r" b="b" t="t" l="l"/>
            <a:pathLst>
              <a:path h="517928" w="1130398">
                <a:moveTo>
                  <a:pt x="0" y="0"/>
                </a:moveTo>
                <a:lnTo>
                  <a:pt x="1130398" y="0"/>
                </a:lnTo>
                <a:lnTo>
                  <a:pt x="1130398" y="517927"/>
                </a:lnTo>
                <a:lnTo>
                  <a:pt x="0" y="5179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6614666" y="773021"/>
            <a:ext cx="2045719" cy="511358"/>
            <a:chOff x="0" y="0"/>
            <a:chExt cx="538790" cy="13467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38790" cy="134679"/>
            </a:xfrm>
            <a:custGeom>
              <a:avLst/>
              <a:gdLst/>
              <a:ahLst/>
              <a:cxnLst/>
              <a:rect r="r" b="b" t="t" l="l"/>
              <a:pathLst>
                <a:path h="134679" w="538790">
                  <a:moveTo>
                    <a:pt x="67339" y="0"/>
                  </a:moveTo>
                  <a:lnTo>
                    <a:pt x="471451" y="0"/>
                  </a:lnTo>
                  <a:cubicBezTo>
                    <a:pt x="508641" y="0"/>
                    <a:pt x="538790" y="30149"/>
                    <a:pt x="538790" y="67339"/>
                  </a:cubicBezTo>
                  <a:lnTo>
                    <a:pt x="538790" y="67339"/>
                  </a:lnTo>
                  <a:cubicBezTo>
                    <a:pt x="538790" y="104530"/>
                    <a:pt x="508641" y="134679"/>
                    <a:pt x="471451" y="134679"/>
                  </a:cubicBezTo>
                  <a:lnTo>
                    <a:pt x="67339" y="134679"/>
                  </a:lnTo>
                  <a:cubicBezTo>
                    <a:pt x="30149" y="134679"/>
                    <a:pt x="0" y="104530"/>
                    <a:pt x="0" y="67339"/>
                  </a:cubicBezTo>
                  <a:lnTo>
                    <a:pt x="0" y="67339"/>
                  </a:lnTo>
                  <a:cubicBezTo>
                    <a:pt x="0" y="30149"/>
                    <a:pt x="30149" y="0"/>
                    <a:pt x="673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538790" cy="1823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12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-981455" y="5977540"/>
            <a:ext cx="2918901" cy="3917987"/>
          </a:xfrm>
          <a:custGeom>
            <a:avLst/>
            <a:gdLst/>
            <a:ahLst/>
            <a:cxnLst/>
            <a:rect r="r" b="b" t="t" l="l"/>
            <a:pathLst>
              <a:path h="3917987" w="2918901">
                <a:moveTo>
                  <a:pt x="0" y="0"/>
                </a:moveTo>
                <a:lnTo>
                  <a:pt x="2918901" y="0"/>
                </a:lnTo>
                <a:lnTo>
                  <a:pt x="2918901" y="3917988"/>
                </a:lnTo>
                <a:lnTo>
                  <a:pt x="0" y="39179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776739" y="5500087"/>
            <a:ext cx="3222594" cy="4325630"/>
          </a:xfrm>
          <a:custGeom>
            <a:avLst/>
            <a:gdLst/>
            <a:ahLst/>
            <a:cxnLst/>
            <a:rect r="r" b="b" t="t" l="l"/>
            <a:pathLst>
              <a:path h="4325630" w="3222594">
                <a:moveTo>
                  <a:pt x="0" y="0"/>
                </a:moveTo>
                <a:lnTo>
                  <a:pt x="3222594" y="0"/>
                </a:lnTo>
                <a:lnTo>
                  <a:pt x="3222594" y="4325630"/>
                </a:lnTo>
                <a:lnTo>
                  <a:pt x="0" y="43256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583148" y="4991909"/>
            <a:ext cx="3779155" cy="5072692"/>
          </a:xfrm>
          <a:custGeom>
            <a:avLst/>
            <a:gdLst/>
            <a:ahLst/>
            <a:cxnLst/>
            <a:rect r="r" b="b" t="t" l="l"/>
            <a:pathLst>
              <a:path h="5072692" w="3779155">
                <a:moveTo>
                  <a:pt x="0" y="0"/>
                </a:moveTo>
                <a:lnTo>
                  <a:pt x="3779155" y="0"/>
                </a:lnTo>
                <a:lnTo>
                  <a:pt x="3779155" y="5072692"/>
                </a:lnTo>
                <a:lnTo>
                  <a:pt x="0" y="50726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882962" y="6284826"/>
            <a:ext cx="2958682" cy="3971385"/>
          </a:xfrm>
          <a:custGeom>
            <a:avLst/>
            <a:gdLst/>
            <a:ahLst/>
            <a:cxnLst/>
            <a:rect r="r" b="b" t="t" l="l"/>
            <a:pathLst>
              <a:path h="3971385" w="2958682">
                <a:moveTo>
                  <a:pt x="0" y="0"/>
                </a:moveTo>
                <a:lnTo>
                  <a:pt x="2958682" y="0"/>
                </a:lnTo>
                <a:lnTo>
                  <a:pt x="2958682" y="3971384"/>
                </a:lnTo>
                <a:lnTo>
                  <a:pt x="0" y="3971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7628751" y="8612674"/>
            <a:ext cx="461923" cy="1026496"/>
          </a:xfrm>
          <a:custGeom>
            <a:avLst/>
            <a:gdLst/>
            <a:ahLst/>
            <a:cxnLst/>
            <a:rect r="r" b="b" t="t" l="l"/>
            <a:pathLst>
              <a:path h="1026496" w="461923">
                <a:moveTo>
                  <a:pt x="461923" y="0"/>
                </a:moveTo>
                <a:lnTo>
                  <a:pt x="0" y="0"/>
                </a:lnTo>
                <a:lnTo>
                  <a:pt x="0" y="1026496"/>
                </a:lnTo>
                <a:lnTo>
                  <a:pt x="461923" y="1026496"/>
                </a:lnTo>
                <a:lnTo>
                  <a:pt x="461923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0">
            <a:off x="-1774741" y="9129316"/>
            <a:ext cx="4763554" cy="1589836"/>
          </a:xfrm>
          <a:custGeom>
            <a:avLst/>
            <a:gdLst/>
            <a:ahLst/>
            <a:cxnLst/>
            <a:rect r="r" b="b" t="t" l="l"/>
            <a:pathLst>
              <a:path h="1589836" w="4763554">
                <a:moveTo>
                  <a:pt x="4763554" y="0"/>
                </a:moveTo>
                <a:lnTo>
                  <a:pt x="0" y="0"/>
                </a:lnTo>
                <a:lnTo>
                  <a:pt x="0" y="1589837"/>
                </a:lnTo>
                <a:lnTo>
                  <a:pt x="4763554" y="1589837"/>
                </a:lnTo>
                <a:lnTo>
                  <a:pt x="4763554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53998" y="8882733"/>
            <a:ext cx="624864" cy="1259171"/>
          </a:xfrm>
          <a:custGeom>
            <a:avLst/>
            <a:gdLst/>
            <a:ahLst/>
            <a:cxnLst/>
            <a:rect r="r" b="b" t="t" l="l"/>
            <a:pathLst>
              <a:path h="1259171" w="624864">
                <a:moveTo>
                  <a:pt x="0" y="0"/>
                </a:moveTo>
                <a:lnTo>
                  <a:pt x="624864" y="0"/>
                </a:lnTo>
                <a:lnTo>
                  <a:pt x="624864" y="1259171"/>
                </a:lnTo>
                <a:lnTo>
                  <a:pt x="0" y="1259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0">
            <a:off x="-527472" y="9727649"/>
            <a:ext cx="4310866" cy="1438751"/>
          </a:xfrm>
          <a:custGeom>
            <a:avLst/>
            <a:gdLst/>
            <a:ahLst/>
            <a:cxnLst/>
            <a:rect r="r" b="b" t="t" l="l"/>
            <a:pathLst>
              <a:path h="1438751" w="4310866">
                <a:moveTo>
                  <a:pt x="4310865" y="0"/>
                </a:moveTo>
                <a:lnTo>
                  <a:pt x="0" y="0"/>
                </a:lnTo>
                <a:lnTo>
                  <a:pt x="0" y="1438751"/>
                </a:lnTo>
                <a:lnTo>
                  <a:pt x="4310865" y="1438751"/>
                </a:lnTo>
                <a:lnTo>
                  <a:pt x="4310865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true" flipV="false" rot="0">
            <a:off x="15962292" y="9105401"/>
            <a:ext cx="4340193" cy="1448539"/>
          </a:xfrm>
          <a:custGeom>
            <a:avLst/>
            <a:gdLst/>
            <a:ahLst/>
            <a:cxnLst/>
            <a:rect r="r" b="b" t="t" l="l"/>
            <a:pathLst>
              <a:path h="1448539" w="4340193">
                <a:moveTo>
                  <a:pt x="4340192" y="0"/>
                </a:moveTo>
                <a:lnTo>
                  <a:pt x="0" y="0"/>
                </a:lnTo>
                <a:lnTo>
                  <a:pt x="0" y="1448539"/>
                </a:lnTo>
                <a:lnTo>
                  <a:pt x="4340192" y="1448539"/>
                </a:lnTo>
                <a:lnTo>
                  <a:pt x="4340192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410144">
            <a:off x="6985443" y="9305513"/>
            <a:ext cx="697988" cy="912402"/>
          </a:xfrm>
          <a:custGeom>
            <a:avLst/>
            <a:gdLst/>
            <a:ahLst/>
            <a:cxnLst/>
            <a:rect r="r" b="b" t="t" l="l"/>
            <a:pathLst>
              <a:path h="912402" w="697988">
                <a:moveTo>
                  <a:pt x="0" y="0"/>
                </a:moveTo>
                <a:lnTo>
                  <a:pt x="697987" y="0"/>
                </a:lnTo>
                <a:lnTo>
                  <a:pt x="697987" y="912402"/>
                </a:lnTo>
                <a:lnTo>
                  <a:pt x="0" y="9124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0">
            <a:off x="6472669" y="9512319"/>
            <a:ext cx="4457778" cy="1487783"/>
          </a:xfrm>
          <a:custGeom>
            <a:avLst/>
            <a:gdLst/>
            <a:ahLst/>
            <a:cxnLst/>
            <a:rect r="r" b="b" t="t" l="l"/>
            <a:pathLst>
              <a:path h="1487783" w="4457778">
                <a:moveTo>
                  <a:pt x="4457778" y="0"/>
                </a:moveTo>
                <a:lnTo>
                  <a:pt x="0" y="0"/>
                </a:lnTo>
                <a:lnTo>
                  <a:pt x="0" y="1487783"/>
                </a:lnTo>
                <a:lnTo>
                  <a:pt x="4457778" y="1487783"/>
                </a:lnTo>
                <a:lnTo>
                  <a:pt x="4457778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913125">
            <a:off x="8789236" y="8835307"/>
            <a:ext cx="323209" cy="256078"/>
          </a:xfrm>
          <a:custGeom>
            <a:avLst/>
            <a:gdLst/>
            <a:ahLst/>
            <a:cxnLst/>
            <a:rect r="r" b="b" t="t" l="l"/>
            <a:pathLst>
              <a:path h="256078" w="323209">
                <a:moveTo>
                  <a:pt x="0" y="0"/>
                </a:moveTo>
                <a:lnTo>
                  <a:pt x="323210" y="0"/>
                </a:lnTo>
                <a:lnTo>
                  <a:pt x="323210" y="256078"/>
                </a:lnTo>
                <a:lnTo>
                  <a:pt x="0" y="2560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650846">
            <a:off x="13481303" y="1954971"/>
            <a:ext cx="3411816" cy="1356197"/>
          </a:xfrm>
          <a:custGeom>
            <a:avLst/>
            <a:gdLst/>
            <a:ahLst/>
            <a:cxnLst/>
            <a:rect r="r" b="b" t="t" l="l"/>
            <a:pathLst>
              <a:path h="1356197" w="3411816">
                <a:moveTo>
                  <a:pt x="0" y="0"/>
                </a:moveTo>
                <a:lnTo>
                  <a:pt x="3411817" y="0"/>
                </a:lnTo>
                <a:lnTo>
                  <a:pt x="3411817" y="1356197"/>
                </a:lnTo>
                <a:lnTo>
                  <a:pt x="0" y="135619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3724946" y="3508550"/>
            <a:ext cx="2978302" cy="641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435"/>
              </a:lnSpc>
              <a:spcBef>
                <a:spcPct val="0"/>
              </a:spcBef>
            </a:pPr>
            <a:r>
              <a:rPr lang="en-US" sz="3599" i="true" strike="noStrike" u="none">
                <a:solidFill>
                  <a:srgbClr val="000000"/>
                </a:solidFill>
                <a:latin typeface="Nunito Sans Italics"/>
                <a:ea typeface="Nunito Sans Italics"/>
                <a:cs typeface="Nunito Sans Italics"/>
                <a:sym typeface="Nunito Sans Italics"/>
              </a:rPr>
              <a:t>Quả đậu/đỗ</a:t>
            </a:r>
          </a:p>
        </p:txBody>
      </p:sp>
      <p:grpSp>
        <p:nvGrpSpPr>
          <p:cNvPr name="Group 24" id="24"/>
          <p:cNvGrpSpPr/>
          <p:nvPr/>
        </p:nvGrpSpPr>
        <p:grpSpPr>
          <a:xfrm rot="0">
            <a:off x="11881690" y="4889511"/>
            <a:ext cx="2580982" cy="4203743"/>
            <a:chOff x="0" y="0"/>
            <a:chExt cx="3441310" cy="5604991"/>
          </a:xfrm>
        </p:grpSpPr>
        <p:sp>
          <p:nvSpPr>
            <p:cNvPr name="Freeform 25" id="25"/>
            <p:cNvSpPr/>
            <p:nvPr/>
          </p:nvSpPr>
          <p:spPr>
            <a:xfrm flipH="false" flipV="false" rot="-407261">
              <a:off x="508709" y="141457"/>
              <a:ext cx="2668312" cy="4630477"/>
            </a:xfrm>
            <a:custGeom>
              <a:avLst/>
              <a:gdLst/>
              <a:ahLst/>
              <a:cxnLst/>
              <a:rect r="r" b="b" t="t" l="l"/>
              <a:pathLst>
                <a:path h="4630477" w="2668312">
                  <a:moveTo>
                    <a:pt x="0" y="0"/>
                  </a:moveTo>
                  <a:lnTo>
                    <a:pt x="2668312" y="0"/>
                  </a:lnTo>
                  <a:lnTo>
                    <a:pt x="2668312" y="4630477"/>
                  </a:lnTo>
                  <a:lnTo>
                    <a:pt x="0" y="4630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TextBox 26" id="26"/>
            <p:cNvSpPr txBox="true"/>
            <p:nvPr/>
          </p:nvSpPr>
          <p:spPr>
            <a:xfrm rot="0">
              <a:off x="0" y="4808617"/>
              <a:ext cx="3441310" cy="7963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5435"/>
                </a:lnSpc>
                <a:spcBef>
                  <a:spcPct val="0"/>
                </a:spcBef>
              </a:pPr>
              <a:r>
                <a:rPr lang="en-US" sz="3599" i="true" strike="noStrike" u="none">
                  <a:solidFill>
                    <a:srgbClr val="000000"/>
                  </a:solidFill>
                  <a:latin typeface="Nunito Sans Italics"/>
                  <a:ea typeface="Nunito Sans Italics"/>
                  <a:cs typeface="Nunito Sans Italics"/>
                  <a:sym typeface="Nunito Sans Italics"/>
                </a:rPr>
                <a:t>Bí ngòi</a:t>
              </a: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7578178" y="4437357"/>
            <a:ext cx="3124423" cy="3941551"/>
            <a:chOff x="0" y="0"/>
            <a:chExt cx="4165897" cy="5255401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4165897" cy="4113823"/>
            </a:xfrm>
            <a:custGeom>
              <a:avLst/>
              <a:gdLst/>
              <a:ahLst/>
              <a:cxnLst/>
              <a:rect r="r" b="b" t="t" l="l"/>
              <a:pathLst>
                <a:path h="4113823" w="4165897">
                  <a:moveTo>
                    <a:pt x="0" y="0"/>
                  </a:moveTo>
                  <a:lnTo>
                    <a:pt x="4165897" y="0"/>
                  </a:lnTo>
                  <a:lnTo>
                    <a:pt x="4165897" y="4113823"/>
                  </a:lnTo>
                  <a:lnTo>
                    <a:pt x="0" y="4113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0" t="0" r="0" b="0"/>
              </a:stretch>
            </a:blipFill>
          </p:spPr>
        </p:sp>
        <p:sp>
          <p:nvSpPr>
            <p:cNvPr name="TextBox 29" id="29"/>
            <p:cNvSpPr txBox="true"/>
            <p:nvPr/>
          </p:nvSpPr>
          <p:spPr>
            <a:xfrm rot="0">
              <a:off x="314042" y="4455914"/>
              <a:ext cx="3654538" cy="7994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5435"/>
                </a:lnSpc>
                <a:spcBef>
                  <a:spcPct val="0"/>
                </a:spcBef>
              </a:pPr>
              <a:r>
                <a:rPr lang="en-US" sz="3599" i="true" strike="noStrike" u="none">
                  <a:solidFill>
                    <a:srgbClr val="000000"/>
                  </a:solidFill>
                  <a:latin typeface="Nunito Sans Italics"/>
                  <a:ea typeface="Nunito Sans Italics"/>
                  <a:cs typeface="Nunito Sans Italics"/>
                  <a:sym typeface="Nunito Sans Italics"/>
                </a:rPr>
                <a:t>Cà chua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3460308" y="3379394"/>
            <a:ext cx="3030941" cy="4241671"/>
            <a:chOff x="0" y="0"/>
            <a:chExt cx="4041255" cy="5655561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811947" y="0"/>
              <a:ext cx="3229308" cy="4784160"/>
            </a:xfrm>
            <a:custGeom>
              <a:avLst/>
              <a:gdLst/>
              <a:ahLst/>
              <a:cxnLst/>
              <a:rect r="r" b="b" t="t" l="l"/>
              <a:pathLst>
                <a:path h="4784160" w="3229308">
                  <a:moveTo>
                    <a:pt x="0" y="0"/>
                  </a:moveTo>
                  <a:lnTo>
                    <a:pt x="3229308" y="0"/>
                  </a:lnTo>
                  <a:lnTo>
                    <a:pt x="3229308" y="4784160"/>
                  </a:lnTo>
                  <a:lnTo>
                    <a:pt x="0" y="4784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  <p:sp>
          <p:nvSpPr>
            <p:cNvPr name="TextBox 32" id="32"/>
            <p:cNvSpPr txBox="true"/>
            <p:nvPr/>
          </p:nvSpPr>
          <p:spPr>
            <a:xfrm rot="0">
              <a:off x="0" y="4823531"/>
              <a:ext cx="3157601" cy="8320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1">
                <a:lnSpc>
                  <a:spcPts val="5435"/>
                </a:lnSpc>
                <a:spcBef>
                  <a:spcPct val="0"/>
                </a:spcBef>
              </a:pPr>
              <a:r>
                <a:rPr lang="en-US" sz="3599" i="true" strike="noStrike" u="none">
                  <a:solidFill>
                    <a:srgbClr val="000000"/>
                  </a:solidFill>
                  <a:latin typeface="Nunito Sans Italics"/>
                  <a:ea typeface="Nunito Sans Italics"/>
                  <a:cs typeface="Nunito Sans Italics"/>
                  <a:sym typeface="Nunito Sans Italics"/>
                </a:rPr>
                <a:t>Cà tím</a:t>
              </a:r>
            </a:p>
          </p:txBody>
        </p:sp>
      </p:grpSp>
      <p:sp>
        <p:nvSpPr>
          <p:cNvPr name="Freeform 33" id="33"/>
          <p:cNvSpPr/>
          <p:nvPr/>
        </p:nvSpPr>
        <p:spPr>
          <a:xfrm flipH="false" flipV="false" rot="-1426106">
            <a:off x="1570816" y="1392435"/>
            <a:ext cx="1660300" cy="2868769"/>
          </a:xfrm>
          <a:custGeom>
            <a:avLst/>
            <a:gdLst/>
            <a:ahLst/>
            <a:cxnLst/>
            <a:rect r="r" b="b" t="t" l="l"/>
            <a:pathLst>
              <a:path h="2868769" w="1660300">
                <a:moveTo>
                  <a:pt x="0" y="0"/>
                </a:moveTo>
                <a:lnTo>
                  <a:pt x="1660300" y="0"/>
                </a:lnTo>
                <a:lnTo>
                  <a:pt x="1660300" y="2868770"/>
                </a:lnTo>
                <a:lnTo>
                  <a:pt x="0" y="286877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349322">
            <a:off x="8550421" y="723472"/>
            <a:ext cx="4760052" cy="4206696"/>
          </a:xfrm>
          <a:custGeom>
            <a:avLst/>
            <a:gdLst/>
            <a:ahLst/>
            <a:cxnLst/>
            <a:rect r="r" b="b" t="t" l="l"/>
            <a:pathLst>
              <a:path h="4206696" w="4760052">
                <a:moveTo>
                  <a:pt x="0" y="0"/>
                </a:moveTo>
                <a:lnTo>
                  <a:pt x="4760052" y="0"/>
                </a:lnTo>
                <a:lnTo>
                  <a:pt x="4760052" y="4206696"/>
                </a:lnTo>
                <a:lnTo>
                  <a:pt x="0" y="420669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1219721" y="4222672"/>
            <a:ext cx="2944435" cy="648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36"/>
              </a:lnSpc>
            </a:pPr>
            <a:r>
              <a:rPr lang="en-US" sz="3600" i="true">
                <a:solidFill>
                  <a:srgbClr val="000000"/>
                </a:solidFill>
                <a:latin typeface="Nunito Sans Italics"/>
                <a:ea typeface="Nunito Sans Italics"/>
                <a:cs typeface="Nunito Sans Italics"/>
                <a:sym typeface="Nunito Sans Italics"/>
              </a:rPr>
              <a:t>Dưa chuột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8761293" y="1782297"/>
            <a:ext cx="4559805" cy="15681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342"/>
              </a:lnSpc>
              <a:spcBef>
                <a:spcPct val="0"/>
              </a:spcBef>
            </a:pPr>
            <a:r>
              <a:rPr lang="en-US" sz="4200" strike="noStrike" u="none">
                <a:solidFill>
                  <a:srgbClr val="006C3A"/>
                </a:solidFill>
                <a:latin typeface="Paytone One"/>
                <a:ea typeface="Paytone One"/>
                <a:cs typeface="Paytone One"/>
                <a:sym typeface="Paytone One"/>
              </a:rPr>
              <a:t>Còn bọn tớ là </a:t>
            </a:r>
          </a:p>
          <a:p>
            <a:pPr algn="ctr" marL="0" indent="0" lvl="0">
              <a:lnSpc>
                <a:spcPts val="6342"/>
              </a:lnSpc>
              <a:spcBef>
                <a:spcPct val="0"/>
              </a:spcBef>
            </a:pPr>
            <a:r>
              <a:rPr lang="en-US" sz="4200" strike="noStrike" u="none">
                <a:solidFill>
                  <a:srgbClr val="006C3A"/>
                </a:solidFill>
                <a:latin typeface="Paytone One"/>
                <a:ea typeface="Paytone One"/>
                <a:cs typeface="Paytone One"/>
                <a:sym typeface="Paytone One"/>
              </a:rPr>
              <a:t>rau ăn quả </a:t>
            </a:r>
          </a:p>
        </p:txBody>
      </p:sp>
      <p:sp>
        <p:nvSpPr>
          <p:cNvPr name="Freeform 37" id="37"/>
          <p:cNvSpPr/>
          <p:nvPr/>
        </p:nvSpPr>
        <p:spPr>
          <a:xfrm flipH="false" flipV="false" rot="0">
            <a:off x="1390037" y="7244193"/>
            <a:ext cx="2311465" cy="1719152"/>
          </a:xfrm>
          <a:custGeom>
            <a:avLst/>
            <a:gdLst/>
            <a:ahLst/>
            <a:cxnLst/>
            <a:rect r="r" b="b" t="t" l="l"/>
            <a:pathLst>
              <a:path h="1719152" w="2311465">
                <a:moveTo>
                  <a:pt x="0" y="0"/>
                </a:moveTo>
                <a:lnTo>
                  <a:pt x="2311466" y="0"/>
                </a:lnTo>
                <a:lnTo>
                  <a:pt x="2311466" y="1719153"/>
                </a:lnTo>
                <a:lnTo>
                  <a:pt x="0" y="171915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TextBox 38" id="38"/>
          <p:cNvSpPr txBox="true"/>
          <p:nvPr/>
        </p:nvSpPr>
        <p:spPr>
          <a:xfrm rot="0">
            <a:off x="16951694" y="830263"/>
            <a:ext cx="1336306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6C3A"/>
                </a:solidFill>
                <a:latin typeface="Fredoka"/>
                <a:ea typeface="Fredoka"/>
                <a:cs typeface="Fredoka"/>
                <a:sym typeface="Fredoka"/>
              </a:rPr>
              <a:t>Trang 08</a:t>
            </a:r>
          </a:p>
        </p:txBody>
      </p:sp>
    </p:spTree>
  </p:cSld>
  <p:clrMapOvr>
    <a:masterClrMapping/>
  </p:clrMapOvr>
  <p:transition spd="slow">
    <p:wipe dir="l"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BFC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614666" y="773021"/>
            <a:ext cx="2045719" cy="511358"/>
            <a:chOff x="0" y="0"/>
            <a:chExt cx="538790" cy="13467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38790" cy="134679"/>
            </a:xfrm>
            <a:custGeom>
              <a:avLst/>
              <a:gdLst/>
              <a:ahLst/>
              <a:cxnLst/>
              <a:rect r="r" b="b" t="t" l="l"/>
              <a:pathLst>
                <a:path h="134679" w="538790">
                  <a:moveTo>
                    <a:pt x="67339" y="0"/>
                  </a:moveTo>
                  <a:lnTo>
                    <a:pt x="471451" y="0"/>
                  </a:lnTo>
                  <a:cubicBezTo>
                    <a:pt x="508641" y="0"/>
                    <a:pt x="538790" y="30149"/>
                    <a:pt x="538790" y="67339"/>
                  </a:cubicBezTo>
                  <a:lnTo>
                    <a:pt x="538790" y="67339"/>
                  </a:lnTo>
                  <a:cubicBezTo>
                    <a:pt x="538790" y="104530"/>
                    <a:pt x="508641" y="134679"/>
                    <a:pt x="471451" y="134679"/>
                  </a:cubicBezTo>
                  <a:lnTo>
                    <a:pt x="67339" y="134679"/>
                  </a:lnTo>
                  <a:cubicBezTo>
                    <a:pt x="30149" y="134679"/>
                    <a:pt x="0" y="104530"/>
                    <a:pt x="0" y="67339"/>
                  </a:cubicBezTo>
                  <a:lnTo>
                    <a:pt x="0" y="67339"/>
                  </a:lnTo>
                  <a:cubicBezTo>
                    <a:pt x="0" y="30149"/>
                    <a:pt x="30149" y="0"/>
                    <a:pt x="6733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538790" cy="1823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12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102813" y="8855885"/>
            <a:ext cx="18493627" cy="2992605"/>
          </a:xfrm>
          <a:custGeom>
            <a:avLst/>
            <a:gdLst/>
            <a:ahLst/>
            <a:cxnLst/>
            <a:rect r="r" b="b" t="t" l="l"/>
            <a:pathLst>
              <a:path h="2992605" w="18493627">
                <a:moveTo>
                  <a:pt x="0" y="0"/>
                </a:moveTo>
                <a:lnTo>
                  <a:pt x="18493626" y="0"/>
                </a:lnTo>
                <a:lnTo>
                  <a:pt x="18493626" y="2992605"/>
                </a:lnTo>
                <a:lnTo>
                  <a:pt x="0" y="29926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2393387" y="5527339"/>
            <a:ext cx="3789518" cy="1875811"/>
          </a:xfrm>
          <a:custGeom>
            <a:avLst/>
            <a:gdLst/>
            <a:ahLst/>
            <a:cxnLst/>
            <a:rect r="r" b="b" t="t" l="l"/>
            <a:pathLst>
              <a:path h="1875811" w="3789518">
                <a:moveTo>
                  <a:pt x="0" y="0"/>
                </a:moveTo>
                <a:lnTo>
                  <a:pt x="3789518" y="0"/>
                </a:lnTo>
                <a:lnTo>
                  <a:pt x="3789518" y="1875811"/>
                </a:lnTo>
                <a:lnTo>
                  <a:pt x="0" y="18758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837363" y="5630305"/>
            <a:ext cx="3233494" cy="4340260"/>
          </a:xfrm>
          <a:custGeom>
            <a:avLst/>
            <a:gdLst/>
            <a:ahLst/>
            <a:cxnLst/>
            <a:rect r="r" b="b" t="t" l="l"/>
            <a:pathLst>
              <a:path h="4340260" w="3233494">
                <a:moveTo>
                  <a:pt x="0" y="0"/>
                </a:moveTo>
                <a:lnTo>
                  <a:pt x="3233494" y="0"/>
                </a:lnTo>
                <a:lnTo>
                  <a:pt x="3233494" y="4340260"/>
                </a:lnTo>
                <a:lnTo>
                  <a:pt x="0" y="43402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596933" y="6720059"/>
            <a:ext cx="2660102" cy="3570607"/>
          </a:xfrm>
          <a:custGeom>
            <a:avLst/>
            <a:gdLst/>
            <a:ahLst/>
            <a:cxnLst/>
            <a:rect r="r" b="b" t="t" l="l"/>
            <a:pathLst>
              <a:path h="3570607" w="2660102">
                <a:moveTo>
                  <a:pt x="0" y="0"/>
                </a:moveTo>
                <a:lnTo>
                  <a:pt x="2660103" y="0"/>
                </a:lnTo>
                <a:lnTo>
                  <a:pt x="2660103" y="3570606"/>
                </a:lnTo>
                <a:lnTo>
                  <a:pt x="0" y="35706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374354" y="8178825"/>
            <a:ext cx="1573321" cy="2111841"/>
          </a:xfrm>
          <a:custGeom>
            <a:avLst/>
            <a:gdLst/>
            <a:ahLst/>
            <a:cxnLst/>
            <a:rect r="r" b="b" t="t" l="l"/>
            <a:pathLst>
              <a:path h="2111841" w="1573321">
                <a:moveTo>
                  <a:pt x="0" y="0"/>
                </a:moveTo>
                <a:lnTo>
                  <a:pt x="1573321" y="0"/>
                </a:lnTo>
                <a:lnTo>
                  <a:pt x="1573321" y="2111840"/>
                </a:lnTo>
                <a:lnTo>
                  <a:pt x="0" y="2111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46154" y="7632473"/>
            <a:ext cx="1751869" cy="2351502"/>
          </a:xfrm>
          <a:custGeom>
            <a:avLst/>
            <a:gdLst/>
            <a:ahLst/>
            <a:cxnLst/>
            <a:rect r="r" b="b" t="t" l="l"/>
            <a:pathLst>
              <a:path h="2351502" w="1751869">
                <a:moveTo>
                  <a:pt x="0" y="0"/>
                </a:moveTo>
                <a:lnTo>
                  <a:pt x="1751869" y="0"/>
                </a:lnTo>
                <a:lnTo>
                  <a:pt x="1751869" y="2351502"/>
                </a:lnTo>
                <a:lnTo>
                  <a:pt x="0" y="23515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602817" y="6684183"/>
            <a:ext cx="2558197" cy="3433822"/>
          </a:xfrm>
          <a:custGeom>
            <a:avLst/>
            <a:gdLst/>
            <a:ahLst/>
            <a:cxnLst/>
            <a:rect r="r" b="b" t="t" l="l"/>
            <a:pathLst>
              <a:path h="3433822" w="2558197">
                <a:moveTo>
                  <a:pt x="0" y="0"/>
                </a:moveTo>
                <a:lnTo>
                  <a:pt x="2558197" y="0"/>
                </a:lnTo>
                <a:lnTo>
                  <a:pt x="2558197" y="3433822"/>
                </a:lnTo>
                <a:lnTo>
                  <a:pt x="0" y="3433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273642" y="7643187"/>
            <a:ext cx="1896782" cy="2546016"/>
          </a:xfrm>
          <a:custGeom>
            <a:avLst/>
            <a:gdLst/>
            <a:ahLst/>
            <a:cxnLst/>
            <a:rect r="r" b="b" t="t" l="l"/>
            <a:pathLst>
              <a:path h="2546016" w="1896782">
                <a:moveTo>
                  <a:pt x="0" y="0"/>
                </a:moveTo>
                <a:lnTo>
                  <a:pt x="1896782" y="0"/>
                </a:lnTo>
                <a:lnTo>
                  <a:pt x="1896782" y="2546016"/>
                </a:lnTo>
                <a:lnTo>
                  <a:pt x="0" y="25460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-133453">
            <a:off x="4552654" y="582488"/>
            <a:ext cx="8012714" cy="1719091"/>
          </a:xfrm>
          <a:custGeom>
            <a:avLst/>
            <a:gdLst/>
            <a:ahLst/>
            <a:cxnLst/>
            <a:rect r="r" b="b" t="t" l="l"/>
            <a:pathLst>
              <a:path h="1719091" w="8012714">
                <a:moveTo>
                  <a:pt x="8012714" y="0"/>
                </a:moveTo>
                <a:lnTo>
                  <a:pt x="0" y="0"/>
                </a:lnTo>
                <a:lnTo>
                  <a:pt x="0" y="1719091"/>
                </a:lnTo>
                <a:lnTo>
                  <a:pt x="8012714" y="1719091"/>
                </a:lnTo>
                <a:lnTo>
                  <a:pt x="80127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674387" y="1427625"/>
            <a:ext cx="719211" cy="333534"/>
          </a:xfrm>
          <a:custGeom>
            <a:avLst/>
            <a:gdLst/>
            <a:ahLst/>
            <a:cxnLst/>
            <a:rect r="r" b="b" t="t" l="l"/>
            <a:pathLst>
              <a:path h="333534" w="719211">
                <a:moveTo>
                  <a:pt x="0" y="0"/>
                </a:moveTo>
                <a:lnTo>
                  <a:pt x="719212" y="0"/>
                </a:lnTo>
                <a:lnTo>
                  <a:pt x="719212" y="333534"/>
                </a:lnTo>
                <a:lnTo>
                  <a:pt x="0" y="3335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5011562" y="1218155"/>
            <a:ext cx="7738410" cy="790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239"/>
              </a:lnSpc>
              <a:spcBef>
                <a:spcPct val="0"/>
              </a:spcBef>
            </a:pPr>
            <a:r>
              <a:rPr lang="en-US" b="true" sz="5199">
                <a:solidFill>
                  <a:srgbClr val="FF914D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Các loại</a:t>
            </a:r>
            <a:r>
              <a:rPr lang="en-US" b="true" sz="5199">
                <a:solidFill>
                  <a:srgbClr val="006C3A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 rau đặc biệt</a:t>
            </a:r>
          </a:p>
        </p:txBody>
      </p:sp>
      <p:sp>
        <p:nvSpPr>
          <p:cNvPr name="Freeform 16" id="16"/>
          <p:cNvSpPr/>
          <p:nvPr/>
        </p:nvSpPr>
        <p:spPr>
          <a:xfrm flipH="true" flipV="false" rot="0">
            <a:off x="13849891" y="8915911"/>
            <a:ext cx="5097783" cy="1701385"/>
          </a:xfrm>
          <a:custGeom>
            <a:avLst/>
            <a:gdLst/>
            <a:ahLst/>
            <a:cxnLst/>
            <a:rect r="r" b="b" t="t" l="l"/>
            <a:pathLst>
              <a:path h="1701385" w="5097783">
                <a:moveTo>
                  <a:pt x="5097784" y="0"/>
                </a:moveTo>
                <a:lnTo>
                  <a:pt x="0" y="0"/>
                </a:lnTo>
                <a:lnTo>
                  <a:pt x="0" y="1701385"/>
                </a:lnTo>
                <a:lnTo>
                  <a:pt x="5097784" y="1701385"/>
                </a:lnTo>
                <a:lnTo>
                  <a:pt x="5097784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0">
            <a:off x="16209198" y="9587550"/>
            <a:ext cx="745919" cy="1256285"/>
          </a:xfrm>
          <a:custGeom>
            <a:avLst/>
            <a:gdLst/>
            <a:ahLst/>
            <a:cxnLst/>
            <a:rect r="r" b="b" t="t" l="l"/>
            <a:pathLst>
              <a:path h="1256285" w="745919">
                <a:moveTo>
                  <a:pt x="745920" y="0"/>
                </a:moveTo>
                <a:lnTo>
                  <a:pt x="0" y="0"/>
                </a:lnTo>
                <a:lnTo>
                  <a:pt x="0" y="1256285"/>
                </a:lnTo>
                <a:lnTo>
                  <a:pt x="745920" y="1256285"/>
                </a:lnTo>
                <a:lnTo>
                  <a:pt x="74592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true" flipV="false" rot="0">
            <a:off x="12068014" y="9767508"/>
            <a:ext cx="5092367" cy="1699578"/>
          </a:xfrm>
          <a:custGeom>
            <a:avLst/>
            <a:gdLst/>
            <a:ahLst/>
            <a:cxnLst/>
            <a:rect r="r" b="b" t="t" l="l"/>
            <a:pathLst>
              <a:path h="1699578" w="5092367">
                <a:moveTo>
                  <a:pt x="5092367" y="0"/>
                </a:moveTo>
                <a:lnTo>
                  <a:pt x="0" y="0"/>
                </a:lnTo>
                <a:lnTo>
                  <a:pt x="0" y="1699577"/>
                </a:lnTo>
                <a:lnTo>
                  <a:pt x="5092367" y="1699577"/>
                </a:lnTo>
                <a:lnTo>
                  <a:pt x="5092367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true" flipV="false" rot="0">
            <a:off x="2158420" y="8823538"/>
            <a:ext cx="758593" cy="1528650"/>
          </a:xfrm>
          <a:custGeom>
            <a:avLst/>
            <a:gdLst/>
            <a:ahLst/>
            <a:cxnLst/>
            <a:rect r="r" b="b" t="t" l="l"/>
            <a:pathLst>
              <a:path h="1528650" w="758593">
                <a:moveTo>
                  <a:pt x="758592" y="0"/>
                </a:moveTo>
                <a:lnTo>
                  <a:pt x="0" y="0"/>
                </a:lnTo>
                <a:lnTo>
                  <a:pt x="0" y="1528650"/>
                </a:lnTo>
                <a:lnTo>
                  <a:pt x="758592" y="1528650"/>
                </a:lnTo>
                <a:lnTo>
                  <a:pt x="758592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0">
            <a:off x="-3203443" y="9180762"/>
            <a:ext cx="6651106" cy="2219807"/>
          </a:xfrm>
          <a:custGeom>
            <a:avLst/>
            <a:gdLst/>
            <a:ahLst/>
            <a:cxnLst/>
            <a:rect r="r" b="b" t="t" l="l"/>
            <a:pathLst>
              <a:path h="2219807" w="6651106">
                <a:moveTo>
                  <a:pt x="6651107" y="0"/>
                </a:moveTo>
                <a:lnTo>
                  <a:pt x="0" y="0"/>
                </a:lnTo>
                <a:lnTo>
                  <a:pt x="0" y="2219807"/>
                </a:lnTo>
                <a:lnTo>
                  <a:pt x="6651107" y="2219807"/>
                </a:lnTo>
                <a:lnTo>
                  <a:pt x="6651107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2195815">
            <a:off x="2829374" y="8894641"/>
            <a:ext cx="323209" cy="256078"/>
          </a:xfrm>
          <a:custGeom>
            <a:avLst/>
            <a:gdLst/>
            <a:ahLst/>
            <a:cxnLst/>
            <a:rect r="r" b="b" t="t" l="l"/>
            <a:pathLst>
              <a:path h="256078" w="323209">
                <a:moveTo>
                  <a:pt x="0" y="0"/>
                </a:moveTo>
                <a:lnTo>
                  <a:pt x="323209" y="0"/>
                </a:lnTo>
                <a:lnTo>
                  <a:pt x="323209" y="256078"/>
                </a:lnTo>
                <a:lnTo>
                  <a:pt x="0" y="2560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2195815">
            <a:off x="17097695" y="9459824"/>
            <a:ext cx="323209" cy="256078"/>
          </a:xfrm>
          <a:custGeom>
            <a:avLst/>
            <a:gdLst/>
            <a:ahLst/>
            <a:cxnLst/>
            <a:rect r="r" b="b" t="t" l="l"/>
            <a:pathLst>
              <a:path h="256078" w="323209">
                <a:moveTo>
                  <a:pt x="0" y="0"/>
                </a:moveTo>
                <a:lnTo>
                  <a:pt x="323210" y="0"/>
                </a:lnTo>
                <a:lnTo>
                  <a:pt x="323210" y="256078"/>
                </a:lnTo>
                <a:lnTo>
                  <a:pt x="0" y="2560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2219701" y="2416139"/>
            <a:ext cx="1130398" cy="517928"/>
          </a:xfrm>
          <a:custGeom>
            <a:avLst/>
            <a:gdLst/>
            <a:ahLst/>
            <a:cxnLst/>
            <a:rect r="r" b="b" t="t" l="l"/>
            <a:pathLst>
              <a:path h="517928" w="1130398">
                <a:moveTo>
                  <a:pt x="0" y="0"/>
                </a:moveTo>
                <a:lnTo>
                  <a:pt x="1130398" y="0"/>
                </a:lnTo>
                <a:lnTo>
                  <a:pt x="1130398" y="517928"/>
                </a:lnTo>
                <a:lnTo>
                  <a:pt x="0" y="5179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true" flipV="false" rot="0">
            <a:off x="692428" y="9958611"/>
            <a:ext cx="3947178" cy="1317371"/>
          </a:xfrm>
          <a:custGeom>
            <a:avLst/>
            <a:gdLst/>
            <a:ahLst/>
            <a:cxnLst/>
            <a:rect r="r" b="b" t="t" l="l"/>
            <a:pathLst>
              <a:path h="1317371" w="3947178">
                <a:moveTo>
                  <a:pt x="3947178" y="0"/>
                </a:moveTo>
                <a:lnTo>
                  <a:pt x="0" y="0"/>
                </a:lnTo>
                <a:lnTo>
                  <a:pt x="0" y="1317371"/>
                </a:lnTo>
                <a:lnTo>
                  <a:pt x="3947178" y="1317371"/>
                </a:lnTo>
                <a:lnTo>
                  <a:pt x="3947178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true" flipV="false" rot="856743">
            <a:off x="1566163" y="4188805"/>
            <a:ext cx="6612997" cy="2207088"/>
          </a:xfrm>
          <a:custGeom>
            <a:avLst/>
            <a:gdLst/>
            <a:ahLst/>
            <a:cxnLst/>
            <a:rect r="r" b="b" t="t" l="l"/>
            <a:pathLst>
              <a:path h="2207088" w="6612997">
                <a:moveTo>
                  <a:pt x="6612997" y="0"/>
                </a:moveTo>
                <a:lnTo>
                  <a:pt x="0" y="0"/>
                </a:lnTo>
                <a:lnTo>
                  <a:pt x="0" y="2207087"/>
                </a:lnTo>
                <a:lnTo>
                  <a:pt x="6612997" y="2207087"/>
                </a:lnTo>
                <a:lnTo>
                  <a:pt x="6612997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-109260">
            <a:off x="987553" y="4565064"/>
            <a:ext cx="4281698" cy="2905819"/>
            <a:chOff x="0" y="0"/>
            <a:chExt cx="5708931" cy="3874425"/>
          </a:xfrm>
        </p:grpSpPr>
        <p:sp>
          <p:nvSpPr>
            <p:cNvPr name="Freeform 27" id="27"/>
            <p:cNvSpPr/>
            <p:nvPr/>
          </p:nvSpPr>
          <p:spPr>
            <a:xfrm flipH="false" flipV="false" rot="-1093869">
              <a:off x="343043" y="475287"/>
              <a:ext cx="2906389" cy="2659346"/>
            </a:xfrm>
            <a:custGeom>
              <a:avLst/>
              <a:gdLst/>
              <a:ahLst/>
              <a:cxnLst/>
              <a:rect r="r" b="b" t="t" l="l"/>
              <a:pathLst>
                <a:path h="2659346" w="2906389">
                  <a:moveTo>
                    <a:pt x="0" y="0"/>
                  </a:moveTo>
                  <a:lnTo>
                    <a:pt x="2906389" y="0"/>
                  </a:lnTo>
                  <a:lnTo>
                    <a:pt x="2906389" y="2659346"/>
                  </a:lnTo>
                  <a:lnTo>
                    <a:pt x="0" y="2659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1507959">
              <a:off x="2116568" y="535331"/>
              <a:ext cx="3145877" cy="2803763"/>
            </a:xfrm>
            <a:custGeom>
              <a:avLst/>
              <a:gdLst/>
              <a:ahLst/>
              <a:cxnLst/>
              <a:rect r="r" b="b" t="t" l="l"/>
              <a:pathLst>
                <a:path h="2803763" w="3145877">
                  <a:moveTo>
                    <a:pt x="0" y="0"/>
                  </a:moveTo>
                  <a:lnTo>
                    <a:pt x="3145877" y="0"/>
                  </a:lnTo>
                  <a:lnTo>
                    <a:pt x="3145877" y="2803763"/>
                  </a:lnTo>
                  <a:lnTo>
                    <a:pt x="0" y="28037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l="0" t="0" r="0" b="0"/>
              </a:stretch>
            </a:blipFill>
          </p:spPr>
        </p:sp>
      </p:grpSp>
      <p:sp>
        <p:nvSpPr>
          <p:cNvPr name="Freeform 29" id="29"/>
          <p:cNvSpPr/>
          <p:nvPr/>
        </p:nvSpPr>
        <p:spPr>
          <a:xfrm flipH="true" flipV="false" rot="-722506">
            <a:off x="172637" y="2255257"/>
            <a:ext cx="3651855" cy="3227327"/>
          </a:xfrm>
          <a:custGeom>
            <a:avLst/>
            <a:gdLst/>
            <a:ahLst/>
            <a:cxnLst/>
            <a:rect r="r" b="b" t="t" l="l"/>
            <a:pathLst>
              <a:path h="3227327" w="3651855">
                <a:moveTo>
                  <a:pt x="3651855" y="0"/>
                </a:moveTo>
                <a:lnTo>
                  <a:pt x="0" y="0"/>
                </a:lnTo>
                <a:lnTo>
                  <a:pt x="0" y="3227327"/>
                </a:lnTo>
                <a:lnTo>
                  <a:pt x="3651855" y="3227327"/>
                </a:lnTo>
                <a:lnTo>
                  <a:pt x="3651855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-722506">
            <a:off x="-155298" y="2770298"/>
            <a:ext cx="4125399" cy="12708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153"/>
              </a:lnSpc>
              <a:spcBef>
                <a:spcPct val="0"/>
              </a:spcBef>
            </a:pPr>
            <a:r>
              <a:rPr lang="en-US" sz="3413" strike="noStrike" u="none">
                <a:solidFill>
                  <a:srgbClr val="006C3A"/>
                </a:solidFill>
                <a:latin typeface="Paytone One"/>
                <a:ea typeface="Paytone One"/>
                <a:cs typeface="Paytone One"/>
                <a:sym typeface="Paytone One"/>
              </a:rPr>
              <a:t>Bọn tớ là </a:t>
            </a:r>
          </a:p>
          <a:p>
            <a:pPr algn="ctr" marL="0" indent="0" lvl="0">
              <a:lnSpc>
                <a:spcPts val="5153"/>
              </a:lnSpc>
              <a:spcBef>
                <a:spcPct val="0"/>
              </a:spcBef>
            </a:pPr>
            <a:r>
              <a:rPr lang="en-US" sz="3413" strike="noStrike" u="none">
                <a:solidFill>
                  <a:srgbClr val="006C3A"/>
                </a:solidFill>
                <a:latin typeface="Paytone One"/>
                <a:ea typeface="Paytone One"/>
                <a:cs typeface="Paytone One"/>
                <a:sym typeface="Paytone One"/>
              </a:rPr>
              <a:t>rau ăn hoa</a:t>
            </a:r>
          </a:p>
        </p:txBody>
      </p:sp>
      <p:sp>
        <p:nvSpPr>
          <p:cNvPr name="Freeform 31" id="31"/>
          <p:cNvSpPr/>
          <p:nvPr/>
        </p:nvSpPr>
        <p:spPr>
          <a:xfrm flipH="false" flipV="false" rot="1691338">
            <a:off x="10191610" y="5955351"/>
            <a:ext cx="3508494" cy="2793638"/>
          </a:xfrm>
          <a:custGeom>
            <a:avLst/>
            <a:gdLst/>
            <a:ahLst/>
            <a:cxnLst/>
            <a:rect r="r" b="b" t="t" l="l"/>
            <a:pathLst>
              <a:path h="2793638" w="3508494">
                <a:moveTo>
                  <a:pt x="0" y="0"/>
                </a:moveTo>
                <a:lnTo>
                  <a:pt x="3508494" y="0"/>
                </a:lnTo>
                <a:lnTo>
                  <a:pt x="3508494" y="2793638"/>
                </a:lnTo>
                <a:lnTo>
                  <a:pt x="0" y="279363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343421">
            <a:off x="8060822" y="6665906"/>
            <a:ext cx="2599662" cy="2599662"/>
          </a:xfrm>
          <a:custGeom>
            <a:avLst/>
            <a:gdLst/>
            <a:ahLst/>
            <a:cxnLst/>
            <a:rect r="r" b="b" t="t" l="l"/>
            <a:pathLst>
              <a:path h="2599662" w="2599662">
                <a:moveTo>
                  <a:pt x="0" y="0"/>
                </a:moveTo>
                <a:lnTo>
                  <a:pt x="2599662" y="0"/>
                </a:lnTo>
                <a:lnTo>
                  <a:pt x="2599662" y="2599662"/>
                </a:lnTo>
                <a:lnTo>
                  <a:pt x="0" y="2599662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true" flipV="false" rot="-1191696">
            <a:off x="5847100" y="3967751"/>
            <a:ext cx="4090085" cy="3614613"/>
          </a:xfrm>
          <a:custGeom>
            <a:avLst/>
            <a:gdLst/>
            <a:ahLst/>
            <a:cxnLst/>
            <a:rect r="r" b="b" t="t" l="l"/>
            <a:pathLst>
              <a:path h="3614613" w="4090085">
                <a:moveTo>
                  <a:pt x="4090085" y="0"/>
                </a:moveTo>
                <a:lnTo>
                  <a:pt x="0" y="0"/>
                </a:lnTo>
                <a:lnTo>
                  <a:pt x="0" y="3614612"/>
                </a:lnTo>
                <a:lnTo>
                  <a:pt x="4090085" y="3614612"/>
                </a:lnTo>
                <a:lnTo>
                  <a:pt x="4090085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5796035" y="4729848"/>
            <a:ext cx="4192215" cy="1614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70"/>
              </a:lnSpc>
            </a:pPr>
            <a:r>
              <a:rPr lang="en-US" sz="3468">
                <a:solidFill>
                  <a:srgbClr val="006C3A"/>
                </a:solidFill>
                <a:latin typeface="Paytone One"/>
                <a:ea typeface="Paytone One"/>
                <a:cs typeface="Paytone One"/>
                <a:sym typeface="Paytone One"/>
              </a:rPr>
              <a:t>Tớ là củ </a:t>
            </a:r>
          </a:p>
          <a:p>
            <a:pPr algn="ctr">
              <a:lnSpc>
                <a:spcPts val="4370"/>
              </a:lnSpc>
            </a:pPr>
            <a:r>
              <a:rPr lang="en-US" sz="3468">
                <a:solidFill>
                  <a:srgbClr val="006C3A"/>
                </a:solidFill>
                <a:latin typeface="Paytone One"/>
                <a:ea typeface="Paytone One"/>
                <a:cs typeface="Paytone One"/>
                <a:sym typeface="Paytone One"/>
              </a:rPr>
              <a:t>nhưng ở trên </a:t>
            </a:r>
          </a:p>
          <a:p>
            <a:pPr algn="ctr" marL="0" indent="0" lvl="0">
              <a:lnSpc>
                <a:spcPts val="4370"/>
              </a:lnSpc>
            </a:pPr>
            <a:r>
              <a:rPr lang="en-US" sz="3468">
                <a:solidFill>
                  <a:srgbClr val="006C3A"/>
                </a:solidFill>
                <a:latin typeface="Paytone One"/>
                <a:ea typeface="Paytone One"/>
                <a:cs typeface="Paytone One"/>
                <a:sym typeface="Paytone One"/>
              </a:rPr>
              <a:t>mặt đất</a:t>
            </a:r>
          </a:p>
        </p:txBody>
      </p:sp>
      <p:sp>
        <p:nvSpPr>
          <p:cNvPr name="Freeform 35" id="35"/>
          <p:cNvSpPr/>
          <p:nvPr/>
        </p:nvSpPr>
        <p:spPr>
          <a:xfrm flipH="false" flipV="true" rot="-6177921">
            <a:off x="13571504" y="1411393"/>
            <a:ext cx="3174154" cy="2527420"/>
          </a:xfrm>
          <a:custGeom>
            <a:avLst/>
            <a:gdLst/>
            <a:ahLst/>
            <a:cxnLst/>
            <a:rect r="r" b="b" t="t" l="l"/>
            <a:pathLst>
              <a:path h="2527420" w="3174154">
                <a:moveTo>
                  <a:pt x="0" y="2527420"/>
                </a:moveTo>
                <a:lnTo>
                  <a:pt x="3174154" y="2527420"/>
                </a:lnTo>
                <a:lnTo>
                  <a:pt x="3174154" y="0"/>
                </a:lnTo>
                <a:lnTo>
                  <a:pt x="0" y="0"/>
                </a:lnTo>
                <a:lnTo>
                  <a:pt x="0" y="252742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1401743">
            <a:off x="13907915" y="3590015"/>
            <a:ext cx="3929021" cy="3472273"/>
          </a:xfrm>
          <a:custGeom>
            <a:avLst/>
            <a:gdLst/>
            <a:ahLst/>
            <a:cxnLst/>
            <a:rect r="r" b="b" t="t" l="l"/>
            <a:pathLst>
              <a:path h="3472273" w="3929021">
                <a:moveTo>
                  <a:pt x="0" y="0"/>
                </a:moveTo>
                <a:lnTo>
                  <a:pt x="3929022" y="0"/>
                </a:lnTo>
                <a:lnTo>
                  <a:pt x="3929022" y="3472273"/>
                </a:lnTo>
                <a:lnTo>
                  <a:pt x="0" y="347227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877380">
            <a:off x="12063392" y="4534335"/>
            <a:ext cx="2534319" cy="3861820"/>
          </a:xfrm>
          <a:custGeom>
            <a:avLst/>
            <a:gdLst/>
            <a:ahLst/>
            <a:cxnLst/>
            <a:rect r="r" b="b" t="t" l="l"/>
            <a:pathLst>
              <a:path h="3861820" w="2534319">
                <a:moveTo>
                  <a:pt x="0" y="0"/>
                </a:moveTo>
                <a:lnTo>
                  <a:pt x="2534319" y="0"/>
                </a:lnTo>
                <a:lnTo>
                  <a:pt x="2534319" y="3861820"/>
                </a:lnTo>
                <a:lnTo>
                  <a:pt x="0" y="386182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0" t="0" r="0" b="0"/>
            </a:stretch>
          </a:blipFill>
        </p:spPr>
      </p:sp>
      <p:sp>
        <p:nvSpPr>
          <p:cNvPr name="TextBox 38" id="38"/>
          <p:cNvSpPr txBox="true"/>
          <p:nvPr/>
        </p:nvSpPr>
        <p:spPr>
          <a:xfrm rot="688167">
            <a:off x="13935632" y="4226637"/>
            <a:ext cx="4377646" cy="1685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563"/>
              </a:lnSpc>
              <a:spcBef>
                <a:spcPct val="0"/>
              </a:spcBef>
            </a:pPr>
            <a:r>
              <a:rPr lang="en-US" sz="3621" strike="noStrike" u="none">
                <a:solidFill>
                  <a:srgbClr val="006C3A"/>
                </a:solidFill>
                <a:latin typeface="Paytone One"/>
                <a:ea typeface="Paytone One"/>
                <a:cs typeface="Paytone One"/>
                <a:sym typeface="Paytone One"/>
              </a:rPr>
              <a:t>Gọi tớ là </a:t>
            </a:r>
          </a:p>
          <a:p>
            <a:pPr algn="ctr" marL="0" indent="0" lvl="0">
              <a:lnSpc>
                <a:spcPts val="4563"/>
              </a:lnSpc>
              <a:spcBef>
                <a:spcPct val="0"/>
              </a:spcBef>
            </a:pPr>
            <a:r>
              <a:rPr lang="en-US" sz="3621" strike="noStrike" u="none">
                <a:solidFill>
                  <a:srgbClr val="006C3A"/>
                </a:solidFill>
                <a:latin typeface="Paytone One"/>
                <a:ea typeface="Paytone One"/>
                <a:cs typeface="Paytone One"/>
                <a:sym typeface="Paytone One"/>
              </a:rPr>
              <a:t>quả ngô </a:t>
            </a:r>
          </a:p>
          <a:p>
            <a:pPr algn="ctr" marL="0" indent="0" lvl="0">
              <a:lnSpc>
                <a:spcPts val="4563"/>
              </a:lnSpc>
              <a:spcBef>
                <a:spcPct val="0"/>
              </a:spcBef>
            </a:pPr>
            <a:r>
              <a:rPr lang="en-US" sz="3621" strike="noStrike" u="none">
                <a:solidFill>
                  <a:srgbClr val="006C3A"/>
                </a:solidFill>
                <a:latin typeface="Paytone One"/>
                <a:ea typeface="Paytone One"/>
                <a:cs typeface="Paytone One"/>
                <a:sym typeface="Paytone One"/>
              </a:rPr>
              <a:t>nhé!</a:t>
            </a:r>
          </a:p>
        </p:txBody>
      </p:sp>
      <p:sp>
        <p:nvSpPr>
          <p:cNvPr name="Freeform 39" id="39"/>
          <p:cNvSpPr/>
          <p:nvPr/>
        </p:nvSpPr>
        <p:spPr>
          <a:xfrm flipH="true" flipV="false" rot="103729">
            <a:off x="4487837" y="7560597"/>
            <a:ext cx="2409658" cy="1792183"/>
          </a:xfrm>
          <a:custGeom>
            <a:avLst/>
            <a:gdLst/>
            <a:ahLst/>
            <a:cxnLst/>
            <a:rect r="r" b="b" t="t" l="l"/>
            <a:pathLst>
              <a:path h="1792183" w="2409658">
                <a:moveTo>
                  <a:pt x="2409658" y="0"/>
                </a:moveTo>
                <a:lnTo>
                  <a:pt x="0" y="0"/>
                </a:lnTo>
                <a:lnTo>
                  <a:pt x="0" y="1792183"/>
                </a:lnTo>
                <a:lnTo>
                  <a:pt x="2409658" y="1792183"/>
                </a:lnTo>
                <a:lnTo>
                  <a:pt x="2409658" y="0"/>
                </a:lnTo>
                <a:close/>
              </a:path>
            </a:pathLst>
          </a:custGeom>
          <a:blipFill>
            <a:blip r:embed="rId25"/>
            <a:stretch>
              <a:fillRect l="0" t="0" r="0" b="0"/>
            </a:stretch>
          </a:blipFill>
        </p:spPr>
      </p:sp>
      <p:sp>
        <p:nvSpPr>
          <p:cNvPr name="TextBox 40" id="40"/>
          <p:cNvSpPr txBox="true"/>
          <p:nvPr/>
        </p:nvSpPr>
        <p:spPr>
          <a:xfrm rot="0">
            <a:off x="16951694" y="830263"/>
            <a:ext cx="1336306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06C3A"/>
                </a:solidFill>
                <a:latin typeface="Fredoka"/>
                <a:ea typeface="Fredoka"/>
                <a:cs typeface="Fredoka"/>
                <a:sym typeface="Fredoka"/>
              </a:rPr>
              <a:t>Trang 09</a:t>
            </a:r>
          </a:p>
        </p:txBody>
      </p:sp>
      <p:sp>
        <p:nvSpPr>
          <p:cNvPr name="TextBox 41" id="41"/>
          <p:cNvSpPr txBox="true"/>
          <p:nvPr/>
        </p:nvSpPr>
        <p:spPr>
          <a:xfrm rot="386616">
            <a:off x="2320397" y="6889667"/>
            <a:ext cx="2266292" cy="648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35"/>
              </a:lnSpc>
            </a:pPr>
            <a:r>
              <a:rPr lang="en-US" sz="3599" i="true">
                <a:solidFill>
                  <a:srgbClr val="000000"/>
                </a:solidFill>
                <a:latin typeface="Nunito Sans Italics"/>
                <a:ea typeface="Nunito Sans Italics"/>
                <a:cs typeface="Nunito Sans Italics"/>
                <a:sym typeface="Nunito Sans Italics"/>
              </a:rPr>
              <a:t>Súp lơ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8190806" y="9075987"/>
            <a:ext cx="2266292" cy="648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35"/>
              </a:lnSpc>
            </a:pPr>
            <a:r>
              <a:rPr lang="en-US" sz="3599" i="true">
                <a:solidFill>
                  <a:srgbClr val="000000"/>
                </a:solidFill>
                <a:latin typeface="Nunito Sans Italics"/>
                <a:ea typeface="Nunito Sans Italics"/>
                <a:cs typeface="Nunito Sans Italics"/>
                <a:sym typeface="Nunito Sans Italics"/>
              </a:rPr>
              <a:t>Su hào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2068014" y="8159380"/>
            <a:ext cx="2266292" cy="648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35"/>
              </a:lnSpc>
            </a:pPr>
            <a:r>
              <a:rPr lang="en-US" sz="3599" i="true">
                <a:solidFill>
                  <a:srgbClr val="000000"/>
                </a:solidFill>
                <a:latin typeface="Nunito Sans Italics"/>
                <a:ea typeface="Nunito Sans Italics"/>
                <a:cs typeface="Nunito Sans Italics"/>
                <a:sym typeface="Nunito Sans Italics"/>
              </a:rPr>
              <a:t>Bắp ngô</a:t>
            </a:r>
          </a:p>
        </p:txBody>
      </p:sp>
    </p:spTree>
  </p:cSld>
  <p:clrMapOvr>
    <a:masterClrMapping/>
  </p:clrMapOvr>
  <p:transition spd="slow">
    <p:wipe dir="l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DAGfjHcG6hY</dc:identifier>
  <dcterms:modified xsi:type="dcterms:W3CDTF">2011-08-01T06:04:30Z</dcterms:modified>
  <cp:revision>1</cp:revision>
  <dc:title>Lớp học Bác Nông Dân - Bài 01 </dc:title>
</cp:coreProperties>
</file>